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303" r:id="rId3"/>
    <p:sldId id="304" r:id="rId4"/>
    <p:sldId id="305" r:id="rId5"/>
    <p:sldId id="306" r:id="rId6"/>
    <p:sldId id="307" r:id="rId7"/>
    <p:sldId id="308" r:id="rId8"/>
    <p:sldId id="309" r:id="rId9"/>
    <p:sldId id="310" r:id="rId10"/>
    <p:sldId id="319" r:id="rId11"/>
    <p:sldId id="288" r:id="rId12"/>
    <p:sldId id="320" r:id="rId13"/>
    <p:sldId id="289" r:id="rId14"/>
    <p:sldId id="313" r:id="rId15"/>
    <p:sldId id="290" r:id="rId16"/>
    <p:sldId id="314" r:id="rId17"/>
    <p:sldId id="291" r:id="rId18"/>
    <p:sldId id="315" r:id="rId19"/>
    <p:sldId id="292" r:id="rId20"/>
    <p:sldId id="316" r:id="rId21"/>
    <p:sldId id="293" r:id="rId22"/>
    <p:sldId id="317" r:id="rId23"/>
    <p:sldId id="294" r:id="rId24"/>
    <p:sldId id="318" r:id="rId25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66"/>
    <a:srgbClr val="FFFF00"/>
    <a:srgbClr val="FF0000"/>
    <a:srgbClr val="FF6600"/>
    <a:srgbClr val="0000FF"/>
    <a:srgbClr val="FF00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128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xmlns="" id="{AF4681DB-47EE-441E-8814-3938DD8E957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xmlns="" id="{E9F95613-90BD-43C1-B08D-CE2CE831DD6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xmlns="" id="{19C8D9B3-8883-488A-B032-C9B16BB7394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xmlns="" id="{3466C602-9B87-4BD1-94CB-08821E3B175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noProof="0"/>
              <a:t>Klik om de opmaakprofielen van de modeltekst te bewerken</a:t>
            </a:r>
          </a:p>
          <a:p>
            <a:pPr lvl="1"/>
            <a:r>
              <a:rPr lang="nl-NL" altLang="nl-NL" noProof="0"/>
              <a:t>Tweede niveau</a:t>
            </a:r>
          </a:p>
          <a:p>
            <a:pPr lvl="2"/>
            <a:r>
              <a:rPr lang="nl-NL" altLang="nl-NL" noProof="0"/>
              <a:t>Derde niveau</a:t>
            </a:r>
          </a:p>
          <a:p>
            <a:pPr lvl="3"/>
            <a:r>
              <a:rPr lang="nl-NL" altLang="nl-NL" noProof="0"/>
              <a:t>Vierde niveau</a:t>
            </a:r>
          </a:p>
          <a:p>
            <a:pPr lvl="4"/>
            <a:r>
              <a:rPr lang="nl-NL" altLang="nl-NL" noProof="0"/>
              <a:t>Vijfde niveau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xmlns="" id="{9A609D43-BC9B-4533-974F-5CEBF86E449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xmlns="" id="{18F85918-2B7F-4884-9982-9E8F2A11D79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F940A0EC-974F-408E-BA82-A518D5624525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5769771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xmlns="" id="{CC7A9CC1-E043-4FF9-9084-42E86CB8518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21E30C8-813F-499D-9466-7C9C3BBEA428}" type="slidenum">
              <a:rPr lang="nl-NL" altLang="nl-NL"/>
              <a:pPr/>
              <a:t>1</a:t>
            </a:fld>
            <a:endParaRPr lang="nl-NL" altLang="nl-NL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xmlns="" id="{0C1C4CA9-A5EA-42A3-AB50-52C7990F6A8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xmlns="" id="{C70CC199-0D9D-4248-81F1-46AD18D01A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2566843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17079C-908B-48E9-9529-C17DC93DA136}" type="slidenum">
              <a:rPr lang="nl-NL" altLang="nl-NL"/>
              <a:pPr/>
              <a:t>10</a:t>
            </a:fld>
            <a:endParaRPr lang="nl-NL" altLang="nl-NL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1874254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xmlns="" id="{981FC677-447F-4703-AB5C-435F8FB9C8C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703A68A-43E2-4941-A7EB-B6A54B4314E4}" type="slidenum">
              <a:rPr lang="nl-NL" altLang="nl-NL"/>
              <a:pPr/>
              <a:t>11</a:t>
            </a:fld>
            <a:endParaRPr lang="nl-NL" altLang="nl-NL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xmlns="" id="{A9580FB2-9C1F-46BF-9824-6F9F9199DB7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xmlns="" id="{2D4803D4-BA1B-4A15-83E2-250CC44656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0113311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17079C-908B-48E9-9529-C17DC93DA136}" type="slidenum">
              <a:rPr lang="nl-NL" altLang="nl-NL"/>
              <a:pPr/>
              <a:t>12</a:t>
            </a:fld>
            <a:endParaRPr lang="nl-NL" altLang="nl-NL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6295523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>
            <a:extLst>
              <a:ext uri="{FF2B5EF4-FFF2-40B4-BE49-F238E27FC236}">
                <a16:creationId xmlns:a16="http://schemas.microsoft.com/office/drawing/2014/main" xmlns="" id="{52250D25-E7F4-4E88-9031-12864377797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9FCD2E2-5B82-4A56-915B-A4919CCB9CA6}" type="slidenum">
              <a:rPr lang="nl-NL" altLang="nl-NL"/>
              <a:pPr/>
              <a:t>13</a:t>
            </a:fld>
            <a:endParaRPr lang="nl-NL" altLang="nl-NL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xmlns="" id="{B1FC628A-17A4-4004-8CF1-B58A16E5055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xmlns="" id="{5495E1A9-9708-4012-8CD3-8CFDFBA026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15747021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17079C-908B-48E9-9529-C17DC93DA136}" type="slidenum">
              <a:rPr lang="nl-NL" altLang="nl-NL"/>
              <a:pPr/>
              <a:t>14</a:t>
            </a:fld>
            <a:endParaRPr lang="nl-NL" altLang="nl-NL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2635540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>
            <a:extLst>
              <a:ext uri="{FF2B5EF4-FFF2-40B4-BE49-F238E27FC236}">
                <a16:creationId xmlns:a16="http://schemas.microsoft.com/office/drawing/2014/main" xmlns="" id="{79F4ED4B-E768-438F-A545-3D17C164512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CBA14E9-6A8C-461D-8B57-62844FC5FB74}" type="slidenum">
              <a:rPr lang="nl-NL" altLang="nl-NL"/>
              <a:pPr/>
              <a:t>15</a:t>
            </a:fld>
            <a:endParaRPr lang="nl-NL" altLang="nl-NL"/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xmlns="" id="{33FF913E-58C8-4B49-90FA-9434686B5A3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xmlns="" id="{E2291350-8C68-4409-9E32-3D990E11CA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73269621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17079C-908B-48E9-9529-C17DC93DA136}" type="slidenum">
              <a:rPr lang="nl-NL" altLang="nl-NL"/>
              <a:pPr/>
              <a:t>16</a:t>
            </a:fld>
            <a:endParaRPr lang="nl-NL" altLang="nl-NL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20037092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>
            <a:extLst>
              <a:ext uri="{FF2B5EF4-FFF2-40B4-BE49-F238E27FC236}">
                <a16:creationId xmlns:a16="http://schemas.microsoft.com/office/drawing/2014/main" xmlns="" id="{34B51752-6EA7-43D3-AFCF-6F71437606C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8930225-B34A-410D-97CC-4D829FF3085B}" type="slidenum">
              <a:rPr lang="nl-NL" altLang="nl-NL"/>
              <a:pPr/>
              <a:t>17</a:t>
            </a:fld>
            <a:endParaRPr lang="nl-NL" altLang="nl-NL"/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xmlns="" id="{ADA0502B-0EC0-49ED-8FC1-9264D52EF16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xmlns="" id="{41A48B5E-2930-4DEC-9565-A541F21677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6218981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17079C-908B-48E9-9529-C17DC93DA136}" type="slidenum">
              <a:rPr lang="nl-NL" altLang="nl-NL"/>
              <a:pPr/>
              <a:t>18</a:t>
            </a:fld>
            <a:endParaRPr lang="nl-NL" altLang="nl-NL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06001508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>
            <a:extLst>
              <a:ext uri="{FF2B5EF4-FFF2-40B4-BE49-F238E27FC236}">
                <a16:creationId xmlns:a16="http://schemas.microsoft.com/office/drawing/2014/main" xmlns="" id="{C46D4103-460C-4EFE-B0A3-E01441A4A95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C10869D-005F-44F0-B9FE-D7F6ACACCACD}" type="slidenum">
              <a:rPr lang="nl-NL" altLang="nl-NL"/>
              <a:pPr/>
              <a:t>19</a:t>
            </a:fld>
            <a:endParaRPr lang="nl-NL" altLang="nl-NL"/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xmlns="" id="{A1104890-E7C7-46B3-88DA-60463198D21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xmlns="" id="{D3605529-3D1C-4147-AD49-260F7CD5D7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4066579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17079C-908B-48E9-9529-C17DC93DA136}" type="slidenum">
              <a:rPr lang="nl-NL" altLang="nl-NL"/>
              <a:pPr/>
              <a:t>2</a:t>
            </a:fld>
            <a:endParaRPr lang="nl-NL" altLang="nl-NL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36821827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17079C-908B-48E9-9529-C17DC93DA136}" type="slidenum">
              <a:rPr lang="nl-NL" altLang="nl-NL"/>
              <a:pPr/>
              <a:t>20</a:t>
            </a:fld>
            <a:endParaRPr lang="nl-NL" altLang="nl-NL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486455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>
            <a:extLst>
              <a:ext uri="{FF2B5EF4-FFF2-40B4-BE49-F238E27FC236}">
                <a16:creationId xmlns:a16="http://schemas.microsoft.com/office/drawing/2014/main" xmlns="" id="{C5C03C9B-EF13-41E9-9F2E-433126DF328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ABF43F3-AC86-4936-8B70-B44637FB3968}" type="slidenum">
              <a:rPr lang="nl-NL" altLang="nl-NL"/>
              <a:pPr/>
              <a:t>21</a:t>
            </a:fld>
            <a:endParaRPr lang="nl-NL" altLang="nl-NL"/>
          </a:p>
        </p:txBody>
      </p:sp>
      <p:sp>
        <p:nvSpPr>
          <p:cNvPr id="45059" name="Rectangle 2">
            <a:extLst>
              <a:ext uri="{FF2B5EF4-FFF2-40B4-BE49-F238E27FC236}">
                <a16:creationId xmlns:a16="http://schemas.microsoft.com/office/drawing/2014/main" xmlns="" id="{CEF326EC-06F9-4E44-B9EF-CFA1D82BF17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>
            <a:extLst>
              <a:ext uri="{FF2B5EF4-FFF2-40B4-BE49-F238E27FC236}">
                <a16:creationId xmlns:a16="http://schemas.microsoft.com/office/drawing/2014/main" xmlns="" id="{1FF25829-34A8-40B4-AC7C-A0A58E2856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9934473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17079C-908B-48E9-9529-C17DC93DA136}" type="slidenum">
              <a:rPr lang="nl-NL" altLang="nl-NL"/>
              <a:pPr/>
              <a:t>22</a:t>
            </a:fld>
            <a:endParaRPr lang="nl-NL" altLang="nl-NL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502246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>
            <a:extLst>
              <a:ext uri="{FF2B5EF4-FFF2-40B4-BE49-F238E27FC236}">
                <a16:creationId xmlns:a16="http://schemas.microsoft.com/office/drawing/2014/main" xmlns="" id="{E26E02FE-21D0-423E-A67A-E1AD0866138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980ABD6-F72A-4322-839D-0516BB51B6CF}" type="slidenum">
              <a:rPr lang="nl-NL" altLang="nl-NL"/>
              <a:pPr/>
              <a:t>23</a:t>
            </a:fld>
            <a:endParaRPr lang="nl-NL" altLang="nl-NL"/>
          </a:p>
        </p:txBody>
      </p:sp>
      <p:sp>
        <p:nvSpPr>
          <p:cNvPr id="49155" name="Rectangle 2">
            <a:extLst>
              <a:ext uri="{FF2B5EF4-FFF2-40B4-BE49-F238E27FC236}">
                <a16:creationId xmlns:a16="http://schemas.microsoft.com/office/drawing/2014/main" xmlns="" id="{BAC412A7-1017-4FFE-AC16-447AA702DAD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>
            <a:extLst>
              <a:ext uri="{FF2B5EF4-FFF2-40B4-BE49-F238E27FC236}">
                <a16:creationId xmlns:a16="http://schemas.microsoft.com/office/drawing/2014/main" xmlns="" id="{8985B1E7-35A5-4B5A-9D25-CB5042FDE2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6694767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17079C-908B-48E9-9529-C17DC93DA136}" type="slidenum">
              <a:rPr lang="nl-NL" altLang="nl-NL"/>
              <a:pPr/>
              <a:t>24</a:t>
            </a:fld>
            <a:endParaRPr lang="nl-NL" altLang="nl-NL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2509647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0AD7BC-D0E1-43C2-BB94-04F0A98BD967}" type="slidenum">
              <a:rPr lang="nl-NL" altLang="nl-NL"/>
              <a:pPr/>
              <a:t>3</a:t>
            </a:fld>
            <a:endParaRPr lang="nl-NL" altLang="nl-NL"/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4370388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17079C-908B-48E9-9529-C17DC93DA136}" type="slidenum">
              <a:rPr lang="nl-NL" altLang="nl-NL"/>
              <a:pPr/>
              <a:t>4</a:t>
            </a:fld>
            <a:endParaRPr lang="nl-NL" altLang="nl-NL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7709797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DB7A65-0ACC-4F08-B797-6E64A5B1AE0C}" type="slidenum">
              <a:rPr lang="nl-NL" altLang="nl-NL"/>
              <a:pPr/>
              <a:t>5</a:t>
            </a:fld>
            <a:endParaRPr lang="nl-NL" altLang="nl-NL"/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7932932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17079C-908B-48E9-9529-C17DC93DA136}" type="slidenum">
              <a:rPr lang="nl-NL" altLang="nl-NL"/>
              <a:pPr/>
              <a:t>6</a:t>
            </a:fld>
            <a:endParaRPr lang="nl-NL" altLang="nl-NL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0958977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5E416D-B5EB-4487-9AAF-199B087F8F5E}" type="slidenum">
              <a:rPr lang="nl-NL" altLang="nl-NL"/>
              <a:pPr/>
              <a:t>7</a:t>
            </a:fld>
            <a:endParaRPr lang="nl-NL" altLang="nl-NL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661621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17079C-908B-48E9-9529-C17DC93DA136}" type="slidenum">
              <a:rPr lang="nl-NL" altLang="nl-NL"/>
              <a:pPr/>
              <a:t>8</a:t>
            </a:fld>
            <a:endParaRPr lang="nl-NL" altLang="nl-NL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2260576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4C15CD-E8F3-4348-BEBC-C76F773B5CF0}" type="slidenum">
              <a:rPr lang="nl-NL" altLang="nl-NL"/>
              <a:pPr/>
              <a:t>9</a:t>
            </a:fld>
            <a:endParaRPr lang="nl-NL" altLang="nl-NL"/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248116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6FF76685-CC5A-4BC6-9FCB-B220FF961F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A5898EC9-79F6-477E-A403-92FB98DC59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5EACFF80-547A-4643-8607-1DEA92BDDB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AF64A5-ACCF-4739-B0E8-E8757B9971F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525952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D86BB7ED-1F50-405B-94AA-2A5E036291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A5F1677F-EBA5-4BDF-AADB-CBBFF2CC21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384DD539-68F8-4244-A089-8DAC1F332F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A28F0F-50F1-41AF-877B-E462BE2AA48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040021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7F6804EC-C7A3-4CFA-84B6-BA468244F2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0AC65851-FD97-4E24-9E25-EC731CB526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BC4F13A3-9E15-48F9-90F2-EE5926ED11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02B8FD-7122-424E-9E6E-D25CFD07FED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169906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F4A3476A-860C-4039-AE35-8427A4BDF4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5F9A11A3-F8C2-4C8C-8F24-BCCEE6343A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FC95B106-9662-4A86-979D-E9E5FCBC2F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48906F-CFEB-4FF8-9BD1-6819C977315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846560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9CA663C2-4B0B-443C-98AD-AB082C3350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E6EAECA9-0C16-4A17-97C8-7F2377ACE9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058509D8-9382-41F5-B77F-170129419D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E26D98-06DB-4A3A-B0CC-71C93C14F839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35008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72B26E09-F529-402F-B97A-F2EB8607C0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D2DFC251-686C-47DB-968B-B053E3B5F00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24518941-D60C-4C90-802B-53CBFA3EDA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CF9E26-C973-4897-A0E9-6010A1E6038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466470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EA6EFF57-C860-42B7-8F8F-362CA439DC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31D226BB-5149-42BF-B5F8-3C786C3C61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xmlns="" id="{51247404-462C-4674-845D-36D85ECF16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772008-2305-475F-AAD3-ACE7787AF269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482839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329EA648-5E91-4A08-A909-156C1EAF34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5528FFDD-5594-4DF7-86E6-8424C2C52F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3AFA378A-3D23-46F8-86B9-736016B6E0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AA4C99-03EF-487C-92B3-32B98A9D861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46610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B5682140-183C-4E90-86E1-38762E3857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10FBD58B-914C-4547-872B-BA7FF93702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4BEF6914-B785-4EE2-9A0B-EDA66E6233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1C480D-F525-4F8D-85AE-B247F604A7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61034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CAF143B-9904-4080-BDA7-FF6FF58E22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48273E04-5A6C-46BB-83CD-EC0E54D878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9241A7D-B54A-4EA0-82FD-6C6D3701AF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AB30BF-6056-4874-B132-28F923D00D2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42599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C1C4C30B-CE57-47A4-8A53-EA52DE02E3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D50FF6D1-B4E1-4C6E-8E0E-C2AE2816D5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10BFDC8-2883-4D3C-9825-C1C426AB89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4EF4A-2A43-4693-84BB-F50E8EE9169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939163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xmlns="" id="{0C04104B-6FDB-4A6B-8365-F2A18027C6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xmlns="" id="{3391DB2C-D0A4-4E72-A0D2-175961AA08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F0E97E72-24FC-498F-8469-19559A31F5B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D88B5324-7DD1-4FFB-886B-5D1D1370574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925BCD09-86A9-442A-BB9C-541D2BE903B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4BD21A57-8940-41B1-AFEE-D2E7D131CB35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6" name="Text Box 138">
            <a:extLst>
              <a:ext uri="{FF2B5EF4-FFF2-40B4-BE49-F238E27FC236}">
                <a16:creationId xmlns:a16="http://schemas.microsoft.com/office/drawing/2014/main" xmlns="" id="{D57ACACA-85FC-48AB-A10B-8245198746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2187" name="Text Box 139">
            <a:extLst>
              <a:ext uri="{FF2B5EF4-FFF2-40B4-BE49-F238E27FC236}">
                <a16:creationId xmlns:a16="http://schemas.microsoft.com/office/drawing/2014/main" xmlns="" id="{E4C90C8C-300F-4854-A751-5D4FDFDE42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141287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</a:p>
        </p:txBody>
      </p:sp>
      <p:sp>
        <p:nvSpPr>
          <p:cNvPr id="2188" name="Text Box 140">
            <a:extLst>
              <a:ext uri="{FF2B5EF4-FFF2-40B4-BE49-F238E27FC236}">
                <a16:creationId xmlns:a16="http://schemas.microsoft.com/office/drawing/2014/main" xmlns="" id="{9570A6E3-1103-439D-9D60-E63E4BC00D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19780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</a:p>
        </p:txBody>
      </p:sp>
      <p:sp>
        <p:nvSpPr>
          <p:cNvPr id="2189" name="Text Box 141">
            <a:extLst>
              <a:ext uri="{FF2B5EF4-FFF2-40B4-BE49-F238E27FC236}">
                <a16:creationId xmlns:a16="http://schemas.microsoft.com/office/drawing/2014/main" xmlns="" id="{BEEF12F8-3B71-4516-B823-F5ED66F3E1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</a:p>
        </p:txBody>
      </p:sp>
      <p:sp>
        <p:nvSpPr>
          <p:cNvPr id="2190" name="Text Box 142">
            <a:extLst>
              <a:ext uri="{FF2B5EF4-FFF2-40B4-BE49-F238E27FC236}">
                <a16:creationId xmlns:a16="http://schemas.microsoft.com/office/drawing/2014/main" xmlns="" id="{E795E62F-49EF-490B-BC55-0001404CAA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30194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</a:t>
            </a:r>
          </a:p>
        </p:txBody>
      </p:sp>
      <p:sp>
        <p:nvSpPr>
          <p:cNvPr id="2191" name="Text Box 143">
            <a:extLst>
              <a:ext uri="{FF2B5EF4-FFF2-40B4-BE49-F238E27FC236}">
                <a16:creationId xmlns:a16="http://schemas.microsoft.com/office/drawing/2014/main" xmlns="" id="{419A2770-F1C8-4396-A4C4-33F086C13A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5</a:t>
            </a:r>
          </a:p>
        </p:txBody>
      </p:sp>
      <p:sp>
        <p:nvSpPr>
          <p:cNvPr id="2192" name="Text Box 144">
            <a:extLst>
              <a:ext uri="{FF2B5EF4-FFF2-40B4-BE49-F238E27FC236}">
                <a16:creationId xmlns:a16="http://schemas.microsoft.com/office/drawing/2014/main" xmlns="" id="{2F4C3F5F-7D73-4F71-BB74-BC287C4F0E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40989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6</a:t>
            </a:r>
          </a:p>
        </p:txBody>
      </p:sp>
      <p:sp>
        <p:nvSpPr>
          <p:cNvPr id="2193" name="Text Box 145">
            <a:extLst>
              <a:ext uri="{FF2B5EF4-FFF2-40B4-BE49-F238E27FC236}">
                <a16:creationId xmlns:a16="http://schemas.microsoft.com/office/drawing/2014/main" xmlns="" id="{A835E321-21DE-4589-9F3E-5C11EBACBA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46148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7</a:t>
            </a:r>
          </a:p>
        </p:txBody>
      </p:sp>
      <p:sp>
        <p:nvSpPr>
          <p:cNvPr id="2194" name="Text Box 146">
            <a:extLst>
              <a:ext uri="{FF2B5EF4-FFF2-40B4-BE49-F238E27FC236}">
                <a16:creationId xmlns:a16="http://schemas.microsoft.com/office/drawing/2014/main" xmlns="" id="{42743461-5416-460D-B96B-FD12F77386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51244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8</a:t>
            </a:r>
          </a:p>
        </p:txBody>
      </p:sp>
      <p:sp>
        <p:nvSpPr>
          <p:cNvPr id="2195" name="Text Box 147">
            <a:extLst>
              <a:ext uri="{FF2B5EF4-FFF2-40B4-BE49-F238E27FC236}">
                <a16:creationId xmlns:a16="http://schemas.microsoft.com/office/drawing/2014/main" xmlns="" id="{DD3F4106-21B7-457C-9790-B5F21C6FD4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56562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9</a:t>
            </a:r>
          </a:p>
        </p:txBody>
      </p:sp>
      <p:sp>
        <p:nvSpPr>
          <p:cNvPr id="2196" name="Text Box 148">
            <a:extLst>
              <a:ext uri="{FF2B5EF4-FFF2-40B4-BE49-F238E27FC236}">
                <a16:creationId xmlns:a16="http://schemas.microsoft.com/office/drawing/2014/main" xmlns="" id="{A110F64A-9E4D-4622-B876-A9BF1EAF18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61769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10</a:t>
            </a:r>
          </a:p>
        </p:txBody>
      </p:sp>
      <p:sp>
        <p:nvSpPr>
          <p:cNvPr id="2197" name="Text Box 149">
            <a:extLst>
              <a:ext uri="{FF2B5EF4-FFF2-40B4-BE49-F238E27FC236}">
                <a16:creationId xmlns:a16="http://schemas.microsoft.com/office/drawing/2014/main" xmlns="" id="{F9CDFD05-0936-43D0-9E3A-8DFDB403DE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2198" name="Text Box 150">
            <a:extLst>
              <a:ext uri="{FF2B5EF4-FFF2-40B4-BE49-F238E27FC236}">
                <a16:creationId xmlns:a16="http://schemas.microsoft.com/office/drawing/2014/main" xmlns="" id="{B10E4A1D-0818-4886-917D-C9F5D7E53F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14462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</a:p>
        </p:txBody>
      </p:sp>
      <p:sp>
        <p:nvSpPr>
          <p:cNvPr id="2199" name="Text Box 151">
            <a:extLst>
              <a:ext uri="{FF2B5EF4-FFF2-40B4-BE49-F238E27FC236}">
                <a16:creationId xmlns:a16="http://schemas.microsoft.com/office/drawing/2014/main" xmlns="" id="{B246B321-FDCC-4D6F-BF90-5C1F8FA119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19510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</a:p>
        </p:txBody>
      </p:sp>
      <p:sp>
        <p:nvSpPr>
          <p:cNvPr id="2200" name="Text Box 152">
            <a:extLst>
              <a:ext uri="{FF2B5EF4-FFF2-40B4-BE49-F238E27FC236}">
                <a16:creationId xmlns:a16="http://schemas.microsoft.com/office/drawing/2014/main" xmlns="" id="{3F6856B2-CDCD-443A-A234-6B809B057E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24812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</a:p>
        </p:txBody>
      </p:sp>
      <p:sp>
        <p:nvSpPr>
          <p:cNvPr id="2201" name="Text Box 153">
            <a:extLst>
              <a:ext uri="{FF2B5EF4-FFF2-40B4-BE49-F238E27FC236}">
                <a16:creationId xmlns:a16="http://schemas.microsoft.com/office/drawing/2014/main" xmlns="" id="{4BF7D3D0-3CAA-475D-92F5-066CF883D4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30194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</a:t>
            </a:r>
          </a:p>
        </p:txBody>
      </p:sp>
      <p:sp>
        <p:nvSpPr>
          <p:cNvPr id="2202" name="Text Box 154">
            <a:extLst>
              <a:ext uri="{FF2B5EF4-FFF2-40B4-BE49-F238E27FC236}">
                <a16:creationId xmlns:a16="http://schemas.microsoft.com/office/drawing/2014/main" xmlns="" id="{6AC7DB39-286F-40B7-A072-32327813C4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355600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5</a:t>
            </a:r>
          </a:p>
        </p:txBody>
      </p:sp>
      <p:sp>
        <p:nvSpPr>
          <p:cNvPr id="2203" name="Text Box 155">
            <a:extLst>
              <a:ext uri="{FF2B5EF4-FFF2-40B4-BE49-F238E27FC236}">
                <a16:creationId xmlns:a16="http://schemas.microsoft.com/office/drawing/2014/main" xmlns="" id="{EE0AEAD6-49A5-4E09-8EE0-BB9A01647B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40941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6</a:t>
            </a:r>
          </a:p>
        </p:txBody>
      </p:sp>
      <p:sp>
        <p:nvSpPr>
          <p:cNvPr id="2204" name="Text Box 156">
            <a:extLst>
              <a:ext uri="{FF2B5EF4-FFF2-40B4-BE49-F238E27FC236}">
                <a16:creationId xmlns:a16="http://schemas.microsoft.com/office/drawing/2014/main" xmlns="" id="{D5AAB2E3-0604-437F-8783-58A20E52A2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46085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7</a:t>
            </a:r>
          </a:p>
        </p:txBody>
      </p:sp>
      <p:sp>
        <p:nvSpPr>
          <p:cNvPr id="2205" name="Text Box 157">
            <a:extLst>
              <a:ext uri="{FF2B5EF4-FFF2-40B4-BE49-F238E27FC236}">
                <a16:creationId xmlns:a16="http://schemas.microsoft.com/office/drawing/2014/main" xmlns="" id="{27FB9B75-F4F8-4F98-9478-23AA751552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51403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8</a:t>
            </a:r>
          </a:p>
        </p:txBody>
      </p:sp>
      <p:sp>
        <p:nvSpPr>
          <p:cNvPr id="2206" name="Text Box 158">
            <a:extLst>
              <a:ext uri="{FF2B5EF4-FFF2-40B4-BE49-F238E27FC236}">
                <a16:creationId xmlns:a16="http://schemas.microsoft.com/office/drawing/2014/main" xmlns="" id="{0C869FC2-ADC2-4708-8930-930B76DDA8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566737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9</a:t>
            </a:r>
          </a:p>
        </p:txBody>
      </p:sp>
      <p:sp>
        <p:nvSpPr>
          <p:cNvPr id="2207" name="Text Box 159">
            <a:extLst>
              <a:ext uri="{FF2B5EF4-FFF2-40B4-BE49-F238E27FC236}">
                <a16:creationId xmlns:a16="http://schemas.microsoft.com/office/drawing/2014/main" xmlns="" id="{262E4FB4-CA77-4C2B-8869-24EEFB2721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61928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10</a:t>
            </a:r>
          </a:p>
        </p:txBody>
      </p:sp>
      <p:sp>
        <p:nvSpPr>
          <p:cNvPr id="2208" name="Text Box 160">
            <a:extLst>
              <a:ext uri="{FF2B5EF4-FFF2-40B4-BE49-F238E27FC236}">
                <a16:creationId xmlns:a16="http://schemas.microsoft.com/office/drawing/2014/main" xmlns="" id="{D4801677-5E5C-447E-9968-8615895F83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tafel van 1</a:t>
            </a:r>
          </a:p>
        </p:txBody>
      </p:sp>
      <p:sp>
        <p:nvSpPr>
          <p:cNvPr id="3097" name="AutoShape 163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xmlns="" id="{66915D44-96FA-4380-9B38-CCAC77DFD0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5" y="5589588"/>
            <a:ext cx="900113" cy="431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2216" name="Text Box 168">
            <a:extLst>
              <a:ext uri="{FF2B5EF4-FFF2-40B4-BE49-F238E27FC236}">
                <a16:creationId xmlns:a16="http://schemas.microsoft.com/office/drawing/2014/main" xmlns="" id="{82701C47-DB86-4EB1-954F-B529448AEF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557338"/>
            <a:ext cx="3168650" cy="12017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altLang="nl-NL" b="1" u="sng"/>
              <a:t>1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0000FF"/>
                </a:solidFill>
              </a:rPr>
              <a:t>blauw</a:t>
            </a:r>
            <a:r>
              <a:rPr lang="nl-NL" altLang="nl-NL"/>
              <a:t> vakje</a:t>
            </a:r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             antwoord verschijnt</a:t>
            </a:r>
          </a:p>
        </p:txBody>
      </p:sp>
      <p:sp>
        <p:nvSpPr>
          <p:cNvPr id="2217" name="Text Box 169">
            <a:extLst>
              <a:ext uri="{FF2B5EF4-FFF2-40B4-BE49-F238E27FC236}">
                <a16:creationId xmlns:a16="http://schemas.microsoft.com/office/drawing/2014/main" xmlns="" id="{F2F5F42A-3E28-4EED-B75C-6F7255704F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2997200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altLang="nl-NL" b="1" u="sng"/>
              <a:t>2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FF3300"/>
                </a:solidFill>
              </a:rPr>
              <a:t>rood</a:t>
            </a:r>
            <a:r>
              <a:rPr lang="nl-NL" altLang="nl-NL"/>
              <a:t> rondje</a:t>
            </a:r>
            <a:endParaRPr lang="nl-NL" altLang="nl-NL" u="sng"/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              antwoord verdwijnt</a:t>
            </a:r>
          </a:p>
          <a:p>
            <a:pPr eaLnBrk="1" hangingPunct="1">
              <a:spcBef>
                <a:spcPct val="50000"/>
              </a:spcBef>
            </a:pPr>
            <a:endParaRPr lang="nl-NL" altLang="nl-NL"/>
          </a:p>
        </p:txBody>
      </p:sp>
      <p:sp>
        <p:nvSpPr>
          <p:cNvPr id="2218" name="Text Box 170">
            <a:extLst>
              <a:ext uri="{FF2B5EF4-FFF2-40B4-BE49-F238E27FC236}">
                <a16:creationId xmlns:a16="http://schemas.microsoft.com/office/drawing/2014/main" xmlns="" id="{B6A57FAA-F7B1-4DDB-A1A1-286764FDD0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tafel van 1</a:t>
            </a:r>
          </a:p>
        </p:txBody>
      </p:sp>
      <p:sp>
        <p:nvSpPr>
          <p:cNvPr id="2220" name="Text Box 172">
            <a:extLst>
              <a:ext uri="{FF2B5EF4-FFF2-40B4-BE49-F238E27FC236}">
                <a16:creationId xmlns:a16="http://schemas.microsoft.com/office/drawing/2014/main" xmlns="" id="{F12440E7-8B48-455E-9426-0677C816D1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50000"/>
              </a:spcBef>
              <a:defRPr/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2221" name="AutoShape 173">
            <a:hlinkClick r:id="" action="ppaction://noaction" highlightClick="1"/>
            <a:extLst>
              <a:ext uri="{FF2B5EF4-FFF2-40B4-BE49-F238E27FC236}">
                <a16:creationId xmlns:a16="http://schemas.microsoft.com/office/drawing/2014/main" xmlns="" id="{00F04364-24EC-4E24-94B9-9D3B55FBBD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5" y="4941888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1200" b="1"/>
              <a:t>Opnieuw </a:t>
            </a:r>
            <a:endParaRPr lang="nl-NL" altLang="nl-NL"/>
          </a:p>
        </p:txBody>
      </p:sp>
      <p:sp>
        <p:nvSpPr>
          <p:cNvPr id="2224" name="Text Box 176">
            <a:extLst>
              <a:ext uri="{FF2B5EF4-FFF2-40B4-BE49-F238E27FC236}">
                <a16:creationId xmlns:a16="http://schemas.microsoft.com/office/drawing/2014/main" xmlns="" id="{BD2EFDA0-8625-4E25-B624-3B5A694B15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 =</a:t>
            </a:r>
          </a:p>
        </p:txBody>
      </p:sp>
      <p:sp>
        <p:nvSpPr>
          <p:cNvPr id="2225" name="Text Box 177">
            <a:extLst>
              <a:ext uri="{FF2B5EF4-FFF2-40B4-BE49-F238E27FC236}">
                <a16:creationId xmlns:a16="http://schemas.microsoft.com/office/drawing/2014/main" xmlns="" id="{47FAB897-4B3D-4EE8-8BC5-5399ED04B7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43510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 =</a:t>
            </a:r>
          </a:p>
        </p:txBody>
      </p:sp>
      <p:sp>
        <p:nvSpPr>
          <p:cNvPr id="2226" name="Text Box 178">
            <a:extLst>
              <a:ext uri="{FF2B5EF4-FFF2-40B4-BE49-F238E27FC236}">
                <a16:creationId xmlns:a16="http://schemas.microsoft.com/office/drawing/2014/main" xmlns="" id="{C2ADCFC2-03A0-4F03-AF9A-0E97B0348F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9669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 =</a:t>
            </a:r>
          </a:p>
        </p:txBody>
      </p:sp>
      <p:sp>
        <p:nvSpPr>
          <p:cNvPr id="2227" name="Text Box 179">
            <a:extLst>
              <a:ext uri="{FF2B5EF4-FFF2-40B4-BE49-F238E27FC236}">
                <a16:creationId xmlns:a16="http://schemas.microsoft.com/office/drawing/2014/main" xmlns="" id="{61E9D711-74CF-4DCF-8C5A-017C0A7BF3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 =</a:t>
            </a:r>
          </a:p>
        </p:txBody>
      </p:sp>
      <p:sp>
        <p:nvSpPr>
          <p:cNvPr id="2228" name="Text Box 180">
            <a:extLst>
              <a:ext uri="{FF2B5EF4-FFF2-40B4-BE49-F238E27FC236}">
                <a16:creationId xmlns:a16="http://schemas.microsoft.com/office/drawing/2014/main" xmlns="" id="{D1219E7B-24AF-4FC1-ADA5-E278A445FF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0194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 =</a:t>
            </a:r>
          </a:p>
        </p:txBody>
      </p:sp>
      <p:sp>
        <p:nvSpPr>
          <p:cNvPr id="2229" name="Text Box 181">
            <a:extLst>
              <a:ext uri="{FF2B5EF4-FFF2-40B4-BE49-F238E27FC236}">
                <a16:creationId xmlns:a16="http://schemas.microsoft.com/office/drawing/2014/main" xmlns="" id="{9248D07C-CACA-452F-91DC-7D08232962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5623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 =</a:t>
            </a:r>
          </a:p>
        </p:txBody>
      </p:sp>
      <p:sp>
        <p:nvSpPr>
          <p:cNvPr id="2230" name="Text Box 182">
            <a:extLst>
              <a:ext uri="{FF2B5EF4-FFF2-40B4-BE49-F238E27FC236}">
                <a16:creationId xmlns:a16="http://schemas.microsoft.com/office/drawing/2014/main" xmlns="" id="{E1B18279-B90E-4E00-AC42-E8D82268CF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0878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 =</a:t>
            </a:r>
          </a:p>
        </p:txBody>
      </p:sp>
      <p:sp>
        <p:nvSpPr>
          <p:cNvPr id="2231" name="Text Box 183">
            <a:extLst>
              <a:ext uri="{FF2B5EF4-FFF2-40B4-BE49-F238E27FC236}">
                <a16:creationId xmlns:a16="http://schemas.microsoft.com/office/drawing/2014/main" xmlns="" id="{8456FF80-A464-42C0-A7D3-3960EE23CA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61486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 =</a:t>
            </a:r>
          </a:p>
        </p:txBody>
      </p:sp>
      <p:sp>
        <p:nvSpPr>
          <p:cNvPr id="2232" name="Text Box 184">
            <a:extLst>
              <a:ext uri="{FF2B5EF4-FFF2-40B4-BE49-F238E27FC236}">
                <a16:creationId xmlns:a16="http://schemas.microsoft.com/office/drawing/2014/main" xmlns="" id="{8C49D354-1096-4D82-A17D-2ABCF27FF4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1466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 =</a:t>
            </a:r>
          </a:p>
        </p:txBody>
      </p:sp>
      <p:sp>
        <p:nvSpPr>
          <p:cNvPr id="2233" name="Text Box 185">
            <a:extLst>
              <a:ext uri="{FF2B5EF4-FFF2-40B4-BE49-F238E27FC236}">
                <a16:creationId xmlns:a16="http://schemas.microsoft.com/office/drawing/2014/main" xmlns="" id="{E8506C96-A011-4171-818C-6AF0F4C33D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67213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 =</a:t>
            </a:r>
          </a:p>
        </p:txBody>
      </p:sp>
      <p:sp>
        <p:nvSpPr>
          <p:cNvPr id="2234" name="Text Box 186">
            <a:extLst>
              <a:ext uri="{FF2B5EF4-FFF2-40B4-BE49-F238E27FC236}">
                <a16:creationId xmlns:a16="http://schemas.microsoft.com/office/drawing/2014/main" xmlns="" id="{17201135-3C8B-4ED3-9DA4-BE979FB5CC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619918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 =</a:t>
            </a:r>
          </a:p>
        </p:txBody>
      </p:sp>
      <p:sp>
        <p:nvSpPr>
          <p:cNvPr id="2235" name="Oval 187">
            <a:extLst>
              <a:ext uri="{FF2B5EF4-FFF2-40B4-BE49-F238E27FC236}">
                <a16:creationId xmlns:a16="http://schemas.microsoft.com/office/drawing/2014/main" xmlns="" id="{B8CBE894-27ED-45F0-A682-DE0F3A3611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2913" y="9080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2237" name="Oval 189">
            <a:extLst>
              <a:ext uri="{FF2B5EF4-FFF2-40B4-BE49-F238E27FC236}">
                <a16:creationId xmlns:a16="http://schemas.microsoft.com/office/drawing/2014/main" xmlns="" id="{AC312365-FCCB-4689-A9FF-F10134BAAE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14509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2238" name="Oval 190">
            <a:extLst>
              <a:ext uri="{FF2B5EF4-FFF2-40B4-BE49-F238E27FC236}">
                <a16:creationId xmlns:a16="http://schemas.microsoft.com/office/drawing/2014/main" xmlns="" id="{C5F561F1-7BAF-4E3D-87C5-05E064303A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19780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2239" name="Oval 191">
            <a:extLst>
              <a:ext uri="{FF2B5EF4-FFF2-40B4-BE49-F238E27FC236}">
                <a16:creationId xmlns:a16="http://schemas.microsoft.com/office/drawing/2014/main" xmlns="" id="{7E8D22FD-BC33-479D-BC8E-7128D9C018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250348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2240" name="Oval 192">
            <a:extLst>
              <a:ext uri="{FF2B5EF4-FFF2-40B4-BE49-F238E27FC236}">
                <a16:creationId xmlns:a16="http://schemas.microsoft.com/office/drawing/2014/main" xmlns="" id="{BEA18214-858A-4AC1-ABFD-2CBBF7CA59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30416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2241" name="Oval 193">
            <a:extLst>
              <a:ext uri="{FF2B5EF4-FFF2-40B4-BE49-F238E27FC236}">
                <a16:creationId xmlns:a16="http://schemas.microsoft.com/office/drawing/2014/main" xmlns="" id="{FEDE883F-C9FB-49D0-ACD0-BF9A65FFA0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35718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2242" name="Oval 194">
            <a:extLst>
              <a:ext uri="{FF2B5EF4-FFF2-40B4-BE49-F238E27FC236}">
                <a16:creationId xmlns:a16="http://schemas.microsoft.com/office/drawing/2014/main" xmlns="" id="{89ADEF4B-AD8C-46D5-AEE1-CF86123F7D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40989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2243" name="Oval 195">
            <a:extLst>
              <a:ext uri="{FF2B5EF4-FFF2-40B4-BE49-F238E27FC236}">
                <a16:creationId xmlns:a16="http://schemas.microsoft.com/office/drawing/2014/main" xmlns="" id="{35F9C1FB-B6C3-4DFC-987E-1D1BD0D564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463550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2244" name="Oval 196">
            <a:extLst>
              <a:ext uri="{FF2B5EF4-FFF2-40B4-BE49-F238E27FC236}">
                <a16:creationId xmlns:a16="http://schemas.microsoft.com/office/drawing/2014/main" xmlns="" id="{1B62A50A-DD9B-4AF9-8AF0-3D982CF418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51403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2245" name="Oval 197">
            <a:extLst>
              <a:ext uri="{FF2B5EF4-FFF2-40B4-BE49-F238E27FC236}">
                <a16:creationId xmlns:a16="http://schemas.microsoft.com/office/drawing/2014/main" xmlns="" id="{DD85C81B-DE10-49C9-BC53-C12E79FC4C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5656263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2246" name="Oval 198">
            <a:extLst>
              <a:ext uri="{FF2B5EF4-FFF2-40B4-BE49-F238E27FC236}">
                <a16:creationId xmlns:a16="http://schemas.microsoft.com/office/drawing/2014/main" xmlns="" id="{AAD29FDD-3226-447C-AA03-920F3435C0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619283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2248" name="Line 200">
            <a:extLst>
              <a:ext uri="{FF2B5EF4-FFF2-40B4-BE49-F238E27FC236}">
                <a16:creationId xmlns:a16="http://schemas.microsoft.com/office/drawing/2014/main" xmlns="" id="{E66B11A8-D080-484B-8215-78C308C1C5AE}"/>
              </a:ext>
            </a:extLst>
          </p:cNvPr>
          <p:cNvSpPr>
            <a:spLocks noChangeShapeType="1"/>
          </p:cNvSpPr>
          <p:nvPr/>
        </p:nvSpPr>
        <p:spPr bwMode="auto">
          <a:xfrm>
            <a:off x="539750" y="2565400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2250" name="Text Box 202">
            <a:extLst>
              <a:ext uri="{FF2B5EF4-FFF2-40B4-BE49-F238E27FC236}">
                <a16:creationId xmlns:a16="http://schemas.microsoft.com/office/drawing/2014/main" xmlns="" id="{164DC535-BE30-42B7-B59B-A7CD280F1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4797425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altLang="nl-NL" dirty="0"/>
              <a:t>Klik op </a:t>
            </a:r>
            <a:r>
              <a:rPr lang="nl-NL" altLang="nl-NL" dirty="0" smtClean="0"/>
              <a:t>de </a:t>
            </a:r>
            <a:r>
              <a:rPr lang="nl-NL" altLang="nl-NL" dirty="0"/>
              <a:t>knop opnieuw</a:t>
            </a:r>
            <a:endParaRPr lang="nl-NL" altLang="nl-NL" u="sng" dirty="0"/>
          </a:p>
          <a:p>
            <a:pPr eaLnBrk="1" hangingPunct="1">
              <a:spcBef>
                <a:spcPct val="50000"/>
              </a:spcBef>
            </a:pPr>
            <a:r>
              <a:rPr lang="nl-NL" altLang="nl-NL" dirty="0"/>
              <a:t>              </a:t>
            </a:r>
          </a:p>
          <a:p>
            <a:pPr eaLnBrk="1" hangingPunct="1">
              <a:spcBef>
                <a:spcPct val="50000"/>
              </a:spcBef>
            </a:pPr>
            <a:endParaRPr lang="nl-NL" altLang="nl-NL" dirty="0"/>
          </a:p>
          <a:p>
            <a:pPr eaLnBrk="1" hangingPunct="1">
              <a:spcBef>
                <a:spcPct val="50000"/>
              </a:spcBef>
            </a:pPr>
            <a:r>
              <a:rPr lang="nl-NL" altLang="nl-NL" dirty="0"/>
              <a:t>alle antwoorden verdwijnen</a:t>
            </a:r>
          </a:p>
        </p:txBody>
      </p:sp>
      <p:sp>
        <p:nvSpPr>
          <p:cNvPr id="2251" name="AutoShape 203">
            <a:hlinkClick r:id="" action="ppaction://noaction" highlightClick="1"/>
            <a:extLst>
              <a:ext uri="{FF2B5EF4-FFF2-40B4-BE49-F238E27FC236}">
                <a16:creationId xmlns:a16="http://schemas.microsoft.com/office/drawing/2014/main" xmlns="" id="{62FF9E4E-0749-4F56-90C9-648AAB54DE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6375" y="5300663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1200" b="1"/>
              <a:t>Opnieuw </a:t>
            </a:r>
            <a:endParaRPr lang="nl-NL" altLang="nl-NL"/>
          </a:p>
        </p:txBody>
      </p:sp>
      <p:sp>
        <p:nvSpPr>
          <p:cNvPr id="2252" name="Line 204">
            <a:extLst>
              <a:ext uri="{FF2B5EF4-FFF2-40B4-BE49-F238E27FC236}">
                <a16:creationId xmlns:a16="http://schemas.microsoft.com/office/drawing/2014/main" xmlns="" id="{92307547-A668-427A-A735-A1F0B180A6C1}"/>
              </a:ext>
            </a:extLst>
          </p:cNvPr>
          <p:cNvSpPr>
            <a:spLocks noChangeShapeType="1"/>
          </p:cNvSpPr>
          <p:nvPr/>
        </p:nvSpPr>
        <p:spPr bwMode="auto">
          <a:xfrm>
            <a:off x="539750" y="4005263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22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22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22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2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2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2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22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1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1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1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97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1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98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21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 nodeType="clickPar">
                      <p:stCondLst>
                        <p:cond delay="0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99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22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 nodeType="clickPar">
                      <p:stCondLst>
                        <p:cond delay="0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1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00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22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 nodeType="clickPar">
                      <p:stCondLst>
                        <p:cond delay="0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01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22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 nodeType="clickPar">
                      <p:stCondLst>
                        <p:cond delay="0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1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1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02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22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 nodeType="clickPar">
                      <p:stCondLst>
                        <p:cond delay="0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1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1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03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22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 nodeType="clickPar">
                      <p:stCondLst>
                        <p:cond delay="0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1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1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04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22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 nodeType="clickPar">
                      <p:stCondLst>
                        <p:cond delay="0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05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22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 nodeType="clickPar">
                      <p:stCondLst>
                        <p:cond delay="0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06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22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 nodeType="clickPar">
                      <p:stCondLst>
                        <p:cond delay="0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07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22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 nodeType="clickPar">
                      <p:stCondLst>
                        <p:cond delay="0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2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2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4" dur="2000"/>
                                        <p:tgtEl>
                                          <p:spTgt spid="2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2000" fill="hold"/>
                                        <p:tgtEl>
                                          <p:spTgt spid="2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0" fill="hold"/>
                                        <p:tgtEl>
                                          <p:spTgt spid="2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0" dur="2000"/>
                                        <p:tgtEl>
                                          <p:spTgt spid="2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2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2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0" fill="hold"/>
                                        <p:tgtEl>
                                          <p:spTgt spid="2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0" dur="2000"/>
                                        <p:tgtEl>
                                          <p:spTgt spid="2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2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2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2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2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0" fill="hold"/>
                                        <p:tgtEl>
                                          <p:spTgt spid="2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0" dur="2000"/>
                                        <p:tgtEl>
                                          <p:spTgt spid="2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2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36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7" dur="1000"/>
                                        <p:tgtEl>
                                          <p:spTgt spid="2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/>
                                        <p:tgtEl>
                                          <p:spTgt spid="2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9" dur="1000"/>
                                        <p:tgtEl>
                                          <p:spTgt spid="22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14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3" dur="1000"/>
                                        <p:tgtEl>
                                          <p:spTgt spid="2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/>
                                        <p:tgtEl>
                                          <p:spTgt spid="2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5" dur="1000"/>
                                        <p:tgtEl>
                                          <p:spTgt spid="22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8" dur="500"/>
                                        <p:tgtEl>
                                          <p:spTgt spid="2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/>
                                        <p:tgtEl>
                                          <p:spTgt spid="2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15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3" dur="1000"/>
                                        <p:tgtEl>
                                          <p:spTgt spid="2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/>
                                        <p:tgtEl>
                                          <p:spTgt spid="2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5" dur="1000"/>
                                        <p:tgtEl>
                                          <p:spTgt spid="22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2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2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16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3" dur="1000"/>
                                        <p:tgtEl>
                                          <p:spTgt spid="2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/>
                                        <p:tgtEl>
                                          <p:spTgt spid="2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5" dur="1000"/>
                                        <p:tgtEl>
                                          <p:spTgt spid="22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8" dur="500"/>
                                        <p:tgtEl>
                                          <p:spTgt spid="2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/>
                                        <p:tgtEl>
                                          <p:spTgt spid="2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20"/>
                  </p:tgtEl>
                </p:cond>
              </p:nextCondLst>
            </p:seq>
            <p:seq concurrent="1" nextAc="seek">
              <p:cTn id="171" restart="whenNotActive" fill="hold" evtFilter="cancelBubble" nodeType="interactiveSeq">
                <p:stCondLst>
                  <p:cond evt="onClick" delay="0">
                    <p:tgtEl>
                      <p:spTgt spid="22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2" fill="hold" nodeType="clickPar">
                      <p:stCondLst>
                        <p:cond delay="0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2000"/>
                                        <p:tgtEl>
                                          <p:spTgt spid="21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35"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22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 nodeType="clickPar">
                      <p:stCondLst>
                        <p:cond delay="0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2000"/>
                                        <p:tgtEl>
                                          <p:spTgt spid="21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37"/>
                  </p:tgtEl>
                </p:cond>
              </p:nextCondLst>
            </p:seq>
            <p:seq concurrent="1" nextAc="seek">
              <p:cTn id="183" restart="whenNotActive" fill="hold" evtFilter="cancelBubble" nodeType="interactiveSeq">
                <p:stCondLst>
                  <p:cond evt="onClick" delay="0">
                    <p:tgtEl>
                      <p:spTgt spid="22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4" fill="hold" nodeType="clickPar">
                      <p:stCondLst>
                        <p:cond delay="0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2000"/>
                                        <p:tgtEl>
                                          <p:spTgt spid="21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38"/>
                  </p:tgtEl>
                </p:cond>
              </p:nextCondLst>
            </p:seq>
            <p:seq concurrent="1" nextAc="seek">
              <p:cTn id="189" restart="whenNotActive" fill="hold" evtFilter="cancelBubble" nodeType="interactiveSeq">
                <p:stCondLst>
                  <p:cond evt="onClick" delay="0">
                    <p:tgtEl>
                      <p:spTgt spid="22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0" fill="hold" nodeType="clickPar">
                      <p:stCondLst>
                        <p:cond delay="0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2000"/>
                                        <p:tgtEl>
                                          <p:spTgt spid="21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39"/>
                  </p:tgtEl>
                </p:cond>
              </p:nextCondLst>
            </p:seq>
            <p:seq concurrent="1" nextAc="seek">
              <p:cTn id="195" restart="whenNotActive" fill="hold" evtFilter="cancelBubble" nodeType="interactiveSeq">
                <p:stCondLst>
                  <p:cond evt="onClick" delay="0">
                    <p:tgtEl>
                      <p:spTgt spid="22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6" fill="hold" nodeType="clickPar">
                      <p:stCondLst>
                        <p:cond delay="0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2000"/>
                                        <p:tgtEl>
                                          <p:spTgt spid="21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40"/>
                  </p:tgtEl>
                </p:cond>
              </p:nextCondLst>
            </p:seq>
            <p:seq concurrent="1" nextAc="seek">
              <p:cTn id="201" restart="whenNotActive" fill="hold" evtFilter="cancelBubble" nodeType="interactiveSeq">
                <p:stCondLst>
                  <p:cond evt="onClick" delay="0">
                    <p:tgtEl>
                      <p:spTgt spid="22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2" fill="hold" nodeType="clickPar">
                      <p:stCondLst>
                        <p:cond delay="0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2000"/>
                                        <p:tgtEl>
                                          <p:spTgt spid="21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41"/>
                  </p:tgtEl>
                </p:cond>
              </p:nextCondLst>
            </p:seq>
            <p:seq concurrent="1" nextAc="seek">
              <p:cTn id="207" restart="whenNotActive" fill="hold" evtFilter="cancelBubble" nodeType="interactiveSeq">
                <p:stCondLst>
                  <p:cond evt="onClick" delay="0">
                    <p:tgtEl>
                      <p:spTgt spid="22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8" fill="hold" nodeType="clickPar">
                      <p:stCondLst>
                        <p:cond delay="0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2000"/>
                                        <p:tgtEl>
                                          <p:spTgt spid="21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42"/>
                  </p:tgtEl>
                </p:cond>
              </p:nextCondLst>
            </p:seq>
            <p:seq concurrent="1" nextAc="seek">
              <p:cTn id="213" restart="whenNotActive" fill="hold" evtFilter="cancelBubble" nodeType="interactiveSeq">
                <p:stCondLst>
                  <p:cond evt="onClick" delay="0">
                    <p:tgtEl>
                      <p:spTgt spid="22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4" fill="hold" nodeType="clickPar">
                      <p:stCondLst>
                        <p:cond delay="0"/>
                      </p:stCondLst>
                      <p:childTnLst>
                        <p:par>
                          <p:cTn id="2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7" dur="2000"/>
                                        <p:tgtEl>
                                          <p:spTgt spid="21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43"/>
                  </p:tgtEl>
                </p:cond>
              </p:nextCondLst>
            </p:seq>
            <p:seq concurrent="1" nextAc="seek">
              <p:cTn id="219" restart="whenNotActive" fill="hold" evtFilter="cancelBubble" nodeType="interactiveSeq">
                <p:stCondLst>
                  <p:cond evt="onClick" delay="0">
                    <p:tgtEl>
                      <p:spTgt spid="22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0" fill="hold" nodeType="clickPar">
                      <p:stCondLst>
                        <p:cond delay="0"/>
                      </p:stCondLst>
                      <p:childTnLst>
                        <p:par>
                          <p:cTn id="2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3" dur="2000"/>
                                        <p:tgtEl>
                                          <p:spTgt spid="21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44"/>
                  </p:tgtEl>
                </p:cond>
              </p:nextCondLst>
            </p:seq>
            <p:seq concurrent="1" nextAc="seek">
              <p:cTn id="225" restart="whenNotActive" fill="hold" evtFilter="cancelBubble" nodeType="interactiveSeq">
                <p:stCondLst>
                  <p:cond evt="onClick" delay="0">
                    <p:tgtEl>
                      <p:spTgt spid="22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6" fill="hold" nodeType="clickPar">
                      <p:stCondLst>
                        <p:cond delay="0"/>
                      </p:stCondLst>
                      <p:childTnLst>
                        <p:par>
                          <p:cTn id="2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2000"/>
                                        <p:tgtEl>
                                          <p:spTgt spid="21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45"/>
                  </p:tgtEl>
                </p:cond>
              </p:nextCondLst>
            </p:seq>
            <p:seq concurrent="1" nextAc="seek">
              <p:cTn id="231" restart="whenNotActive" fill="hold" evtFilter="cancelBubble" nodeType="interactiveSeq">
                <p:stCondLst>
                  <p:cond evt="onClick" delay="0">
                    <p:tgtEl>
                      <p:spTgt spid="22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2" fill="hold" nodeType="clickPar">
                      <p:stCondLst>
                        <p:cond delay="0"/>
                      </p:stCondLst>
                      <p:childTnLst>
                        <p:par>
                          <p:cTn id="2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5" dur="2000"/>
                                        <p:tgtEl>
                                          <p:spTgt spid="21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46"/>
                  </p:tgtEl>
                </p:cond>
              </p:nextCondLst>
            </p:seq>
            <p:seq concurrent="1" nextAc="seek">
              <p:cTn id="237" restart="whenNotActive" fill="hold" evtFilter="cancelBubble" nodeType="interactiveSeq">
                <p:stCondLst>
                  <p:cond evt="onClick" delay="0">
                    <p:tgtEl>
                      <p:spTgt spid="22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8" fill="hold" nodeType="clickPar">
                      <p:stCondLst>
                        <p:cond delay="0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1" dur="500"/>
                                        <p:tgtEl>
                                          <p:spTgt spid="21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4" dur="500"/>
                                        <p:tgtEl>
                                          <p:spTgt spid="21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7" dur="500"/>
                                        <p:tgtEl>
                                          <p:spTgt spid="21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0" dur="500"/>
                                        <p:tgtEl>
                                          <p:spTgt spid="21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3" dur="500"/>
                                        <p:tgtEl>
                                          <p:spTgt spid="21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6" dur="500"/>
                                        <p:tgtEl>
                                          <p:spTgt spid="21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9" dur="500"/>
                                        <p:tgtEl>
                                          <p:spTgt spid="21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2" dur="500"/>
                                        <p:tgtEl>
                                          <p:spTgt spid="21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5" dur="500"/>
                                        <p:tgtEl>
                                          <p:spTgt spid="21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8" dur="500"/>
                                        <p:tgtEl>
                                          <p:spTgt spid="21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1" dur="500"/>
                                        <p:tgtEl>
                                          <p:spTgt spid="21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21"/>
                  </p:tgtEl>
                </p:cond>
              </p:nextCondLst>
            </p:seq>
          </p:childTnLst>
        </p:cTn>
      </p:par>
    </p:tnLst>
    <p:bldLst>
      <p:bldP spid="2186" grpId="0" animBg="1"/>
      <p:bldP spid="2186" grpId="1" animBg="1"/>
      <p:bldP spid="2186" grpId="2" animBg="1"/>
      <p:bldP spid="2187" grpId="0" animBg="1"/>
      <p:bldP spid="2187" grpId="1" animBg="1"/>
      <p:bldP spid="2187" grpId="2" animBg="1"/>
      <p:bldP spid="2188" grpId="0" animBg="1"/>
      <p:bldP spid="2188" grpId="1" animBg="1"/>
      <p:bldP spid="2188" grpId="2" animBg="1"/>
      <p:bldP spid="2189" grpId="0" animBg="1"/>
      <p:bldP spid="2189" grpId="1" animBg="1"/>
      <p:bldP spid="2189" grpId="2" animBg="1"/>
      <p:bldP spid="2190" grpId="0" animBg="1"/>
      <p:bldP spid="2190" grpId="1" animBg="1"/>
      <p:bldP spid="2190" grpId="2" animBg="1"/>
      <p:bldP spid="2191" grpId="0" animBg="1"/>
      <p:bldP spid="2191" grpId="1" animBg="1"/>
      <p:bldP spid="2191" grpId="2" animBg="1"/>
      <p:bldP spid="2192" grpId="0" animBg="1"/>
      <p:bldP spid="2192" grpId="1" animBg="1"/>
      <p:bldP spid="2192" grpId="2" animBg="1"/>
      <p:bldP spid="2193" grpId="0" animBg="1"/>
      <p:bldP spid="2193" grpId="1" animBg="1"/>
      <p:bldP spid="2193" grpId="2" animBg="1"/>
      <p:bldP spid="2194" grpId="0" animBg="1"/>
      <p:bldP spid="2194" grpId="1" animBg="1"/>
      <p:bldP spid="2194" grpId="2" animBg="1"/>
      <p:bldP spid="2195" grpId="0" animBg="1"/>
      <p:bldP spid="2195" grpId="1" animBg="1"/>
      <p:bldP spid="2195" grpId="2" animBg="1"/>
      <p:bldP spid="2196" grpId="0" animBg="1"/>
      <p:bldP spid="2196" grpId="1" animBg="1"/>
      <p:bldP spid="2196" grpId="2" animBg="1"/>
      <p:bldP spid="2208" grpId="0" animBg="1"/>
      <p:bldP spid="2216" grpId="0" animBg="1"/>
      <p:bldP spid="2216" grpId="1" animBg="1"/>
      <p:bldP spid="2217" grpId="0" animBg="1"/>
      <p:bldP spid="2217" grpId="1" animBg="1"/>
      <p:bldP spid="2218" grpId="0" animBg="1"/>
      <p:bldP spid="2218" grpId="1" animBg="1"/>
      <p:bldP spid="2220" grpId="0" animBg="1"/>
      <p:bldP spid="2220" grpId="1" animBg="1"/>
      <p:bldP spid="2250" grpId="0" animBg="1"/>
      <p:bldP spid="2250" grpId="1" animBg="1"/>
      <p:bldP spid="2251" grpId="0" animBg="1"/>
      <p:bldP spid="2251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594042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5</a:t>
            </a:r>
          </a:p>
        </p:txBody>
      </p:sp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594042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10</a:t>
            </a:r>
            <a:endParaRPr lang="nl-NL" altLang="nl-NL" sz="2400" dirty="0"/>
          </a:p>
        </p:txBody>
      </p:sp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>
                <a:solidFill>
                  <a:schemeClr val="bg1"/>
                </a:solidFill>
              </a:rPr>
              <a:t>15</a:t>
            </a:r>
            <a:endParaRPr lang="nl-NL" altLang="nl-NL" sz="2400" dirty="0">
              <a:solidFill>
                <a:schemeClr val="bg1"/>
              </a:solidFill>
            </a:endParaRPr>
          </a:p>
        </p:txBody>
      </p:sp>
      <p:sp>
        <p:nvSpPr>
          <p:cNvPr id="58374" name="Text Box 6"/>
          <p:cNvSpPr txBox="1">
            <a:spLocks noChangeArrowheads="1"/>
          </p:cNvSpPr>
          <p:nvPr/>
        </p:nvSpPr>
        <p:spPr bwMode="auto">
          <a:xfrm>
            <a:off x="594042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20</a:t>
            </a:r>
            <a:endParaRPr lang="nl-NL" altLang="nl-NL" sz="2400" dirty="0"/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25</a:t>
            </a:r>
            <a:endParaRPr lang="nl-NL" altLang="nl-NL" sz="2400" dirty="0"/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594042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>
                <a:solidFill>
                  <a:schemeClr val="bg1"/>
                </a:solidFill>
              </a:rPr>
              <a:t>30</a:t>
            </a:r>
            <a:endParaRPr lang="nl-NL" altLang="nl-NL" sz="2400" dirty="0">
              <a:solidFill>
                <a:schemeClr val="bg1"/>
              </a:solidFill>
            </a:endParaRPr>
          </a:p>
        </p:txBody>
      </p:sp>
      <p:sp>
        <p:nvSpPr>
          <p:cNvPr id="58377" name="Text Box 9"/>
          <p:cNvSpPr txBox="1">
            <a:spLocks noChangeArrowheads="1"/>
          </p:cNvSpPr>
          <p:nvPr/>
        </p:nvSpPr>
        <p:spPr bwMode="auto">
          <a:xfrm>
            <a:off x="594042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35</a:t>
            </a:r>
            <a:endParaRPr lang="nl-NL" altLang="nl-NL" sz="2400" dirty="0"/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5940425" y="5184775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40</a:t>
            </a:r>
            <a:endParaRPr lang="nl-NL" altLang="nl-NL" sz="2400" dirty="0"/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5940425" y="5699125"/>
            <a:ext cx="6477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45</a:t>
            </a:r>
            <a:endParaRPr lang="nl-NL" altLang="nl-NL" sz="2400" dirty="0"/>
          </a:p>
        </p:txBody>
      </p:sp>
      <p:sp>
        <p:nvSpPr>
          <p:cNvPr id="58380" name="Text Box 12"/>
          <p:cNvSpPr txBox="1">
            <a:spLocks noChangeArrowheads="1"/>
          </p:cNvSpPr>
          <p:nvPr/>
        </p:nvSpPr>
        <p:spPr bwMode="auto">
          <a:xfrm>
            <a:off x="5940425" y="6237288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5</a:t>
            </a:r>
            <a:r>
              <a:rPr lang="nl-NL" altLang="nl-NL" sz="2400" dirty="0" smtClean="0"/>
              <a:t>0</a:t>
            </a:r>
            <a:endParaRPr lang="nl-NL" altLang="nl-NL" sz="2400" dirty="0"/>
          </a:p>
        </p:txBody>
      </p:sp>
      <p:sp>
        <p:nvSpPr>
          <p:cNvPr id="58381" name="Text Box 13"/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82" name="Text Box 14"/>
          <p:cNvSpPr txBox="1">
            <a:spLocks noChangeArrowheads="1"/>
          </p:cNvSpPr>
          <p:nvPr/>
        </p:nvSpPr>
        <p:spPr bwMode="auto">
          <a:xfrm>
            <a:off x="385127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</a:t>
            </a:r>
          </a:p>
        </p:txBody>
      </p:sp>
      <p:sp>
        <p:nvSpPr>
          <p:cNvPr id="58383" name="Text Box 15"/>
          <p:cNvSpPr txBox="1">
            <a:spLocks noChangeArrowheads="1"/>
          </p:cNvSpPr>
          <p:nvPr/>
        </p:nvSpPr>
        <p:spPr bwMode="auto">
          <a:xfrm>
            <a:off x="385127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2</a:t>
            </a:r>
          </a:p>
        </p:txBody>
      </p:sp>
      <p:sp>
        <p:nvSpPr>
          <p:cNvPr id="58384" name="Text Box 16"/>
          <p:cNvSpPr txBox="1">
            <a:spLocks noChangeArrowheads="1"/>
          </p:cNvSpPr>
          <p:nvPr/>
        </p:nvSpPr>
        <p:spPr bwMode="auto">
          <a:xfrm>
            <a:off x="385127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58385" name="Text Box 17"/>
          <p:cNvSpPr txBox="1">
            <a:spLocks noChangeArrowheads="1"/>
          </p:cNvSpPr>
          <p:nvPr/>
        </p:nvSpPr>
        <p:spPr bwMode="auto">
          <a:xfrm>
            <a:off x="385127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4</a:t>
            </a:r>
          </a:p>
        </p:txBody>
      </p:sp>
      <p:sp>
        <p:nvSpPr>
          <p:cNvPr id="58386" name="Text Box 18"/>
          <p:cNvSpPr txBox="1">
            <a:spLocks noChangeArrowheads="1"/>
          </p:cNvSpPr>
          <p:nvPr/>
        </p:nvSpPr>
        <p:spPr bwMode="auto">
          <a:xfrm>
            <a:off x="385127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5</a:t>
            </a:r>
          </a:p>
        </p:txBody>
      </p:sp>
      <p:sp>
        <p:nvSpPr>
          <p:cNvPr id="58387" name="Text Box 19"/>
          <p:cNvSpPr txBox="1">
            <a:spLocks noChangeArrowheads="1"/>
          </p:cNvSpPr>
          <p:nvPr/>
        </p:nvSpPr>
        <p:spPr bwMode="auto">
          <a:xfrm>
            <a:off x="385127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58388" name="Text Box 20"/>
          <p:cNvSpPr txBox="1">
            <a:spLocks noChangeArrowheads="1"/>
          </p:cNvSpPr>
          <p:nvPr/>
        </p:nvSpPr>
        <p:spPr bwMode="auto">
          <a:xfrm>
            <a:off x="385127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7</a:t>
            </a:r>
          </a:p>
        </p:txBody>
      </p:sp>
      <p:sp>
        <p:nvSpPr>
          <p:cNvPr id="58389" name="Text Box 21"/>
          <p:cNvSpPr txBox="1">
            <a:spLocks noChangeArrowheads="1"/>
          </p:cNvSpPr>
          <p:nvPr/>
        </p:nvSpPr>
        <p:spPr bwMode="auto">
          <a:xfrm>
            <a:off x="3851275" y="5194300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8</a:t>
            </a:r>
          </a:p>
        </p:txBody>
      </p:sp>
      <p:sp>
        <p:nvSpPr>
          <p:cNvPr id="58390" name="Text Box 22"/>
          <p:cNvSpPr txBox="1">
            <a:spLocks noChangeArrowheads="1"/>
          </p:cNvSpPr>
          <p:nvPr/>
        </p:nvSpPr>
        <p:spPr bwMode="auto">
          <a:xfrm>
            <a:off x="3851275" y="5699125"/>
            <a:ext cx="6477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9</a:t>
            </a:r>
          </a:p>
        </p:txBody>
      </p:sp>
      <p:sp>
        <p:nvSpPr>
          <p:cNvPr id="58392" name="Text Box 24"/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Tafel Kriskras </a:t>
            </a:r>
          </a:p>
        </p:txBody>
      </p:sp>
      <p:sp>
        <p:nvSpPr>
          <p:cNvPr id="58394" name="Text Box 26"/>
          <p:cNvSpPr txBox="1">
            <a:spLocks noChangeArrowheads="1"/>
          </p:cNvSpPr>
          <p:nvPr/>
        </p:nvSpPr>
        <p:spPr bwMode="auto">
          <a:xfrm>
            <a:off x="395288" y="1557338"/>
            <a:ext cx="3168650" cy="43088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r>
              <a:rPr lang="nl-NL" altLang="nl-NL" sz="1600" b="1" i="1" u="sng" dirty="0">
                <a:solidFill>
                  <a:srgbClr val="00B0F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</a:t>
            </a:r>
            <a:r>
              <a:rPr lang="nl-NL" altLang="nl-NL" sz="1600" dirty="0">
                <a:solidFill>
                  <a:srgbClr val="00B0F0"/>
                </a:solidFill>
              </a:rPr>
              <a:t> </a:t>
            </a:r>
            <a:r>
              <a:rPr lang="nl-NL" altLang="nl-NL" sz="1600" dirty="0"/>
              <a:t>= 5x is de helft van 10x</a:t>
            </a:r>
          </a:p>
          <a:p>
            <a:r>
              <a:rPr lang="nl-NL" altLang="nl-NL" sz="16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Geel</a:t>
            </a:r>
            <a:r>
              <a:rPr lang="nl-NL" altLang="nl-NL" sz="1600" dirty="0">
                <a:solidFill>
                  <a:srgbClr val="FFFF00"/>
                </a:solidFill>
              </a:rPr>
              <a:t> </a:t>
            </a:r>
            <a:r>
              <a:rPr lang="nl-NL" altLang="nl-NL" sz="1600" dirty="0"/>
              <a:t>= verdubbelen</a:t>
            </a:r>
          </a:p>
          <a:p>
            <a:r>
              <a:rPr lang="nl-NL" altLang="nl-NL" sz="1600" b="1" i="1" u="sng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Rood</a:t>
            </a:r>
            <a:r>
              <a:rPr lang="nl-NL" altLang="nl-NL" sz="1600" dirty="0"/>
              <a:t> = ook verdubbelen, maar lastiger</a:t>
            </a:r>
          </a:p>
          <a:p>
            <a:r>
              <a:rPr lang="nl-NL" altLang="nl-NL" sz="1600" b="1" i="1" u="sng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Wit</a:t>
            </a:r>
            <a:r>
              <a:rPr lang="nl-NL" altLang="nl-NL" sz="1600" dirty="0">
                <a:solidFill>
                  <a:schemeClr val="bg1"/>
                </a:solidFill>
              </a:rPr>
              <a:t> </a:t>
            </a:r>
            <a:r>
              <a:rPr lang="nl-NL" altLang="nl-NL" sz="1600" dirty="0"/>
              <a:t>= 1x minder dan 10x</a:t>
            </a:r>
          </a:p>
          <a:p>
            <a:r>
              <a:rPr lang="nl-NL" altLang="nl-NL" sz="1600" b="1" i="1" u="sng" dirty="0">
                <a:solidFill>
                  <a:srgbClr val="00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Groen</a:t>
            </a:r>
            <a:r>
              <a:rPr lang="nl-NL" altLang="nl-NL" sz="1600" dirty="0">
                <a:solidFill>
                  <a:srgbClr val="00B050"/>
                </a:solidFill>
              </a:rPr>
              <a:t> </a:t>
            </a:r>
            <a:r>
              <a:rPr lang="nl-NL" altLang="nl-NL" sz="1600" dirty="0"/>
              <a:t>= 1x meer / 1x minder</a:t>
            </a:r>
            <a:r>
              <a:rPr lang="nl-NL" altLang="nl-NL" sz="800" dirty="0"/>
              <a:t> </a:t>
            </a:r>
          </a:p>
          <a:p>
            <a:r>
              <a:rPr lang="nl-NL" altLang="nl-NL" sz="800" dirty="0"/>
              <a:t>                              </a:t>
            </a:r>
            <a:r>
              <a:rPr lang="nl-NL" altLang="nl-NL" sz="1000" dirty="0"/>
              <a:t>(maar ook: 5x + 2x / of 3x + 4x)</a:t>
            </a:r>
          </a:p>
          <a:p>
            <a:r>
              <a:rPr lang="nl-NL" altLang="nl-NL" sz="1600" dirty="0"/>
              <a:t>        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>
                <a:solidFill>
                  <a:srgbClr val="0000FF"/>
                </a:solidFill>
              </a:rPr>
              <a:t>De sommen starten / stoppen  door op de </a:t>
            </a:r>
            <a:r>
              <a:rPr lang="nl-NL" altLang="nl-NL" sz="16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blauwe knop</a:t>
            </a:r>
            <a:r>
              <a:rPr lang="nl-NL" altLang="nl-NL" sz="1600" dirty="0">
                <a:solidFill>
                  <a:srgbClr val="0000FF"/>
                </a:solidFill>
              </a:rPr>
              <a:t> te klikken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/>
              <a:t>Na een korte oefening is er drie seconden pauze – de oefening gaat automatisch verder</a:t>
            </a:r>
          </a:p>
          <a:p>
            <a:pPr>
              <a:spcBef>
                <a:spcPct val="50000"/>
              </a:spcBef>
            </a:pPr>
            <a:endParaRPr lang="nl-NL" altLang="nl-NL" sz="1600" dirty="0"/>
          </a:p>
        </p:txBody>
      </p:sp>
      <p:sp>
        <p:nvSpPr>
          <p:cNvPr id="58396" name="Text Box 28"/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Tafel Kriskras</a:t>
            </a:r>
          </a:p>
        </p:txBody>
      </p:sp>
      <p:sp>
        <p:nvSpPr>
          <p:cNvPr id="58397" name="Text Box 29"/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58399" name="Text Box 31"/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5 </a:t>
            </a:r>
            <a:r>
              <a:rPr lang="nl-NL" altLang="nl-NL" sz="2400" dirty="0"/>
              <a:t>=</a:t>
            </a:r>
          </a:p>
        </p:txBody>
      </p:sp>
      <p:sp>
        <p:nvSpPr>
          <p:cNvPr id="58400" name="Text Box 32"/>
          <p:cNvSpPr txBox="1">
            <a:spLocks noChangeArrowheads="1"/>
          </p:cNvSpPr>
          <p:nvPr/>
        </p:nvSpPr>
        <p:spPr bwMode="auto">
          <a:xfrm>
            <a:off x="4572000" y="144938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5 </a:t>
            </a:r>
            <a:r>
              <a:rPr lang="nl-NL" altLang="nl-NL" sz="2400" dirty="0"/>
              <a:t>=</a:t>
            </a:r>
          </a:p>
        </p:txBody>
      </p:sp>
      <p:sp>
        <p:nvSpPr>
          <p:cNvPr id="58401" name="Text Box 33"/>
          <p:cNvSpPr txBox="1">
            <a:spLocks noChangeArrowheads="1"/>
          </p:cNvSpPr>
          <p:nvPr/>
        </p:nvSpPr>
        <p:spPr bwMode="auto">
          <a:xfrm>
            <a:off x="4572000" y="198913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5 </a:t>
            </a:r>
            <a:r>
              <a:rPr lang="nl-NL" altLang="nl-NL" sz="2400" dirty="0"/>
              <a:t>=</a:t>
            </a:r>
          </a:p>
        </p:txBody>
      </p:sp>
      <p:sp>
        <p:nvSpPr>
          <p:cNvPr id="58402" name="Text Box 34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03" name="Text Box 35"/>
          <p:cNvSpPr txBox="1">
            <a:spLocks noChangeArrowheads="1"/>
          </p:cNvSpPr>
          <p:nvPr/>
        </p:nvSpPr>
        <p:spPr bwMode="auto">
          <a:xfrm>
            <a:off x="4572000" y="3033713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5 </a:t>
            </a:r>
            <a:r>
              <a:rPr lang="nl-NL" altLang="nl-NL" sz="2400" dirty="0"/>
              <a:t>=</a:t>
            </a:r>
          </a:p>
        </p:txBody>
      </p:sp>
      <p:sp>
        <p:nvSpPr>
          <p:cNvPr id="58404" name="Text Box 36"/>
          <p:cNvSpPr txBox="1">
            <a:spLocks noChangeArrowheads="1"/>
          </p:cNvSpPr>
          <p:nvPr/>
        </p:nvSpPr>
        <p:spPr bwMode="auto">
          <a:xfrm>
            <a:off x="4572000" y="3573463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5 </a:t>
            </a:r>
            <a:r>
              <a:rPr lang="nl-NL" altLang="nl-NL" sz="2400" dirty="0"/>
              <a:t>=</a:t>
            </a:r>
          </a:p>
        </p:txBody>
      </p:sp>
      <p:sp>
        <p:nvSpPr>
          <p:cNvPr id="58405" name="Text Box 37"/>
          <p:cNvSpPr txBox="1">
            <a:spLocks noChangeArrowheads="1"/>
          </p:cNvSpPr>
          <p:nvPr/>
        </p:nvSpPr>
        <p:spPr bwMode="auto">
          <a:xfrm>
            <a:off x="4572000" y="4114800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</a:t>
            </a:r>
            <a:r>
              <a:rPr lang="nl-NL" altLang="nl-NL" sz="2400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nl-NL" altLang="nl-NL" sz="2400" dirty="0">
                <a:solidFill>
                  <a:schemeClr val="bg1"/>
                </a:solidFill>
              </a:rPr>
              <a:t>5</a:t>
            </a:r>
            <a:r>
              <a:rPr lang="nl-NL" altLang="nl-NL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nl-NL" altLang="nl-NL" sz="2400" dirty="0">
                <a:solidFill>
                  <a:schemeClr val="bg1"/>
                </a:solidFill>
              </a:rPr>
              <a:t>=</a:t>
            </a:r>
          </a:p>
        </p:txBody>
      </p:sp>
      <p:sp>
        <p:nvSpPr>
          <p:cNvPr id="58406" name="Text Box 38"/>
          <p:cNvSpPr txBox="1">
            <a:spLocks noChangeArrowheads="1"/>
          </p:cNvSpPr>
          <p:nvPr/>
        </p:nvSpPr>
        <p:spPr bwMode="auto">
          <a:xfrm>
            <a:off x="4572000" y="4652963"/>
            <a:ext cx="12954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5 </a:t>
            </a:r>
            <a:r>
              <a:rPr lang="nl-NL" altLang="nl-NL" sz="2400" dirty="0"/>
              <a:t>=</a:t>
            </a:r>
          </a:p>
        </p:txBody>
      </p:sp>
      <p:sp>
        <p:nvSpPr>
          <p:cNvPr id="58407" name="Text Box 39"/>
          <p:cNvSpPr txBox="1">
            <a:spLocks noChangeArrowheads="1"/>
          </p:cNvSpPr>
          <p:nvPr/>
        </p:nvSpPr>
        <p:spPr bwMode="auto">
          <a:xfrm>
            <a:off x="4572000" y="5184775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5 </a:t>
            </a:r>
            <a:r>
              <a:rPr lang="nl-NL" altLang="nl-NL" sz="2400" dirty="0"/>
              <a:t>=</a:t>
            </a:r>
          </a:p>
        </p:txBody>
      </p:sp>
      <p:sp>
        <p:nvSpPr>
          <p:cNvPr id="58408" name="Text Box 40"/>
          <p:cNvSpPr txBox="1">
            <a:spLocks noChangeArrowheads="1"/>
          </p:cNvSpPr>
          <p:nvPr/>
        </p:nvSpPr>
        <p:spPr bwMode="auto">
          <a:xfrm>
            <a:off x="4572000" y="56991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5 </a:t>
            </a:r>
            <a:r>
              <a:rPr lang="nl-NL" altLang="nl-NL" sz="2400" dirty="0"/>
              <a:t>=</a:t>
            </a:r>
          </a:p>
        </p:txBody>
      </p:sp>
      <p:sp>
        <p:nvSpPr>
          <p:cNvPr id="58409" name="Text Box 41"/>
          <p:cNvSpPr txBox="1">
            <a:spLocks noChangeArrowheads="1"/>
          </p:cNvSpPr>
          <p:nvPr/>
        </p:nvSpPr>
        <p:spPr bwMode="auto">
          <a:xfrm>
            <a:off x="4572000" y="6237288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5 </a:t>
            </a:r>
            <a:r>
              <a:rPr lang="nl-NL" altLang="nl-NL" sz="2400" dirty="0"/>
              <a:t>=</a:t>
            </a:r>
          </a:p>
        </p:txBody>
      </p:sp>
      <p:sp>
        <p:nvSpPr>
          <p:cNvPr id="58426" name="Text Box 58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29" name="Text Box 61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 </a:t>
            </a:r>
            <a:r>
              <a:rPr lang="nl-NL" altLang="nl-NL" sz="2400" dirty="0" smtClean="0">
                <a:solidFill>
                  <a:schemeClr val="bg1"/>
                </a:solidFill>
              </a:rPr>
              <a:t>5 </a:t>
            </a:r>
            <a:r>
              <a:rPr lang="nl-NL" altLang="nl-NL" sz="2400" dirty="0">
                <a:solidFill>
                  <a:schemeClr val="bg1"/>
                </a:solidFill>
              </a:rPr>
              <a:t>=</a:t>
            </a:r>
          </a:p>
        </p:txBody>
      </p:sp>
      <p:sp>
        <p:nvSpPr>
          <p:cNvPr id="58606" name="Text Box 238"/>
          <p:cNvSpPr txBox="1">
            <a:spLocks noChangeArrowheads="1"/>
          </p:cNvSpPr>
          <p:nvPr/>
        </p:nvSpPr>
        <p:spPr bwMode="auto">
          <a:xfrm>
            <a:off x="3851275" y="6237288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10</a:t>
            </a:r>
          </a:p>
        </p:txBody>
      </p:sp>
      <p:sp>
        <p:nvSpPr>
          <p:cNvPr id="58609" name="AutoShape 24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72450" y="5589588"/>
            <a:ext cx="431800" cy="431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8610" name="AutoShape 242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700963" y="5589588"/>
            <a:ext cx="431800" cy="431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8612" name="AutoShape 24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667625" y="4941888"/>
            <a:ext cx="936625" cy="576262"/>
          </a:xfrm>
          <a:prstGeom prst="actionButtonBlank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altLang="nl-NL" sz="1200" b="1">
                <a:solidFill>
                  <a:schemeClr val="bg1"/>
                </a:solidFill>
              </a:rPr>
              <a:t>START</a:t>
            </a:r>
          </a:p>
          <a:p>
            <a:pPr algn="ctr"/>
            <a:r>
              <a:rPr lang="nl-NL" altLang="nl-NL" sz="1200" b="1">
                <a:solidFill>
                  <a:schemeClr val="bg1"/>
                </a:solidFill>
              </a:rPr>
              <a:t>STOP</a:t>
            </a:r>
            <a:endParaRPr lang="nl-NL" altLang="nl-NL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1052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83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2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2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41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397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586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 nodeType="clickPar">
                      <p:stCondLst>
                        <p:cond delay="0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5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69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7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7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81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2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5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8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3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106" presetID="4" presetClass="entr" presetSubtype="16" fill="hold" grpId="2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11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11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11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0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122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4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26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8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13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35000"/>
                            </p:stCondLst>
                            <p:childTnLst>
                              <p:par>
                                <p:cTn id="13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37000"/>
                            </p:stCondLst>
                            <p:childTnLst>
                              <p:par>
                                <p:cTn id="138" presetID="4" presetClass="exit" presetSubtype="16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9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2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5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8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1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4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7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0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 nodeType="afterGroup">
                            <p:stCondLst>
                              <p:cond delay="39000"/>
                            </p:stCondLst>
                            <p:childTnLst>
                              <p:par>
                                <p:cTn id="163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5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 nodeType="afterGroup">
                            <p:stCondLst>
                              <p:cond delay="44000"/>
                            </p:stCondLst>
                            <p:childTnLst>
                              <p:par>
                                <p:cTn id="167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9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 nodeType="afterGroup">
                            <p:stCondLst>
                              <p:cond delay="46000"/>
                            </p:stCondLst>
                            <p:childTnLst>
                              <p:par>
                                <p:cTn id="17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3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 nodeType="afterGroup">
                            <p:stCondLst>
                              <p:cond delay="48000"/>
                            </p:stCondLst>
                            <p:childTnLst>
                              <p:par>
                                <p:cTn id="17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 nodeType="afterGroup">
                            <p:stCondLst>
                              <p:cond delay="50000"/>
                            </p:stCondLst>
                            <p:childTnLst>
                              <p:par>
                                <p:cTn id="1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1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 nodeType="afterGroup">
                            <p:stCondLst>
                              <p:cond delay="52000"/>
                            </p:stCondLst>
                            <p:childTnLst>
                              <p:par>
                                <p:cTn id="1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5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 nodeType="afterGroup">
                            <p:stCondLst>
                              <p:cond delay="54000"/>
                            </p:stCondLst>
                            <p:childTnLst>
                              <p:par>
                                <p:cTn id="1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9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 nodeType="afterGroup">
                            <p:stCondLst>
                              <p:cond delay="56000"/>
                            </p:stCondLst>
                            <p:childTnLst>
                              <p:par>
                                <p:cTn id="1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3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 nodeType="afterGroup">
                            <p:stCondLst>
                              <p:cond delay="58000"/>
                            </p:stCondLst>
                            <p:childTnLst>
                              <p:par>
                                <p:cTn id="19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7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 nodeType="afterGroup">
                            <p:stCondLst>
                              <p:cond delay="60000"/>
                            </p:stCondLst>
                            <p:childTnLst>
                              <p:par>
                                <p:cTn id="199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 nodeType="afterGroup">
                            <p:stCondLst>
                              <p:cond delay="62000"/>
                            </p:stCondLst>
                            <p:childTnLst>
                              <p:par>
                                <p:cTn id="20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5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 nodeType="afterGroup">
                            <p:stCondLst>
                              <p:cond delay="64000"/>
                            </p:stCondLst>
                            <p:childTnLst>
                              <p:par>
                                <p:cTn id="20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 nodeType="afterGroup">
                            <p:stCondLst>
                              <p:cond delay="66000"/>
                            </p:stCondLst>
                            <p:childTnLst>
                              <p:par>
                                <p:cTn id="211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2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8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1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4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0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3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2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5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 nodeType="afterGroup">
                            <p:stCondLst>
                              <p:cond delay="68000"/>
                            </p:stCondLst>
                            <p:childTnLst>
                              <p:par>
                                <p:cTn id="248" presetID="4" presetClass="entr" presetSubtype="16" fill="hold" grpId="6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0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 nodeType="afterGroup">
                            <p:stCondLst>
                              <p:cond delay="73000"/>
                            </p:stCondLst>
                            <p:childTnLst>
                              <p:par>
                                <p:cTn id="252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4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 nodeType="afterGroup">
                            <p:stCondLst>
                              <p:cond delay="75000"/>
                            </p:stCondLst>
                            <p:childTnLst>
                              <p:par>
                                <p:cTn id="256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8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 nodeType="afterGroup">
                            <p:stCondLst>
                              <p:cond delay="77000"/>
                            </p:stCondLst>
                            <p:childTnLst>
                              <p:par>
                                <p:cTn id="26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2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 nodeType="afterGroup">
                            <p:stCondLst>
                              <p:cond delay="79000"/>
                            </p:stCondLst>
                            <p:childTnLst>
                              <p:par>
                                <p:cTn id="26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6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7" fill="hold" nodeType="afterGroup">
                            <p:stCondLst>
                              <p:cond delay="81000"/>
                            </p:stCondLst>
                            <p:childTnLst>
                              <p:par>
                                <p:cTn id="26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0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 nodeType="afterGroup">
                            <p:stCondLst>
                              <p:cond delay="83000"/>
                            </p:stCondLst>
                            <p:childTnLst>
                              <p:par>
                                <p:cTn id="27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4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 nodeType="afterGroup">
                            <p:stCondLst>
                              <p:cond delay="85000"/>
                            </p:stCondLst>
                            <p:childTnLst>
                              <p:par>
                                <p:cTn id="27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8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 nodeType="afterGroup">
                            <p:stCondLst>
                              <p:cond delay="87000"/>
                            </p:stCondLst>
                            <p:childTnLst>
                              <p:par>
                                <p:cTn id="28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2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 nodeType="afterGroup">
                            <p:stCondLst>
                              <p:cond delay="89000"/>
                            </p:stCondLst>
                            <p:childTnLst>
                              <p:par>
                                <p:cTn id="284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6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 nodeType="afterGroup">
                            <p:stCondLst>
                              <p:cond delay="91000"/>
                            </p:stCondLst>
                            <p:childTnLst>
                              <p:par>
                                <p:cTn id="28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0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1" fill="hold" nodeType="afterGroup">
                            <p:stCondLst>
                              <p:cond delay="93000"/>
                            </p:stCondLst>
                            <p:childTnLst>
                              <p:par>
                                <p:cTn id="29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4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 nodeType="afterGroup">
                            <p:stCondLst>
                              <p:cond delay="95000"/>
                            </p:stCondLst>
                            <p:childTnLst>
                              <p:par>
                                <p:cTn id="296" presetID="4" presetClass="exit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7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3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9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2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5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8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0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1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4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7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0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2" fill="hold" nodeType="afterGroup">
                            <p:stCondLst>
                              <p:cond delay="97000"/>
                            </p:stCondLst>
                            <p:childTnLst>
                              <p:par>
                                <p:cTn id="333" presetID="4" presetClass="entr" presetSubtype="16" fill="hold" grpId="8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5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6" fill="hold" nodeType="afterGroup">
                            <p:stCondLst>
                              <p:cond delay="102000"/>
                            </p:stCondLst>
                            <p:childTnLst>
                              <p:par>
                                <p:cTn id="337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0" fill="hold" nodeType="afterGroup">
                            <p:stCondLst>
                              <p:cond delay="104000"/>
                            </p:stCondLst>
                            <p:childTnLst>
                              <p:par>
                                <p:cTn id="34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3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4" fill="hold" nodeType="afterGroup">
                            <p:stCondLst>
                              <p:cond delay="106000"/>
                            </p:stCondLst>
                            <p:childTnLst>
                              <p:par>
                                <p:cTn id="34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7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8" fill="hold" nodeType="afterGroup">
                            <p:stCondLst>
                              <p:cond delay="108000"/>
                            </p:stCondLst>
                            <p:childTnLst>
                              <p:par>
                                <p:cTn id="349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1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2" fill="hold" nodeType="afterGroup">
                            <p:stCondLst>
                              <p:cond delay="110000"/>
                            </p:stCondLst>
                            <p:childTnLst>
                              <p:par>
                                <p:cTn id="353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6" fill="hold" nodeType="afterGroup">
                            <p:stCondLst>
                              <p:cond delay="112000"/>
                            </p:stCondLst>
                            <p:childTnLst>
                              <p:par>
                                <p:cTn id="3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9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0" fill="hold" nodeType="afterGroup">
                            <p:stCondLst>
                              <p:cond delay="114000"/>
                            </p:stCondLst>
                            <p:childTnLst>
                              <p:par>
                                <p:cTn id="3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3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4" fill="hold" nodeType="afterGroup">
                            <p:stCondLst>
                              <p:cond delay="116000"/>
                            </p:stCondLst>
                            <p:childTnLst>
                              <p:par>
                                <p:cTn id="365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7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8" fill="hold" nodeType="afterGroup">
                            <p:stCondLst>
                              <p:cond delay="118000"/>
                            </p:stCondLst>
                            <p:childTnLst>
                              <p:par>
                                <p:cTn id="369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1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2" fill="hold" nodeType="afterGroup">
                            <p:stCondLst>
                              <p:cond delay="120000"/>
                            </p:stCondLst>
                            <p:childTnLst>
                              <p:par>
                                <p:cTn id="373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5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6" fill="hold" nodeType="afterGroup">
                            <p:stCondLst>
                              <p:cond delay="122000"/>
                            </p:stCondLst>
                            <p:childTnLst>
                              <p:par>
                                <p:cTn id="377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9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 nodeType="afterGroup">
                            <p:stCondLst>
                              <p:cond delay="124000"/>
                            </p:stCondLst>
                            <p:childTnLst>
                              <p:par>
                                <p:cTn id="38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3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4" fill="hold" nodeType="afterGroup">
                            <p:stCondLst>
                              <p:cond delay="126000"/>
                            </p:stCondLst>
                            <p:childTnLst>
                              <p:par>
                                <p:cTn id="38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8" fill="hold" nodeType="afterGroup">
                            <p:stCondLst>
                              <p:cond delay="128000"/>
                            </p:stCondLst>
                            <p:childTnLst>
                              <p:par>
                                <p:cTn id="389" presetID="4" presetClass="exit" presetSubtype="16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0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2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3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2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4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8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1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3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6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9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0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2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3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6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9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1" fill="hold" nodeType="afterGroup">
                            <p:stCondLst>
                              <p:cond delay="130000"/>
                            </p:stCondLst>
                            <p:childTnLst>
                              <p:par>
                                <p:cTn id="432" presetID="4" presetClass="entr" presetSubtype="16" fill="hold" grpId="1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5" fill="hold" nodeType="afterGroup">
                            <p:stCondLst>
                              <p:cond delay="135000"/>
                            </p:stCondLst>
                            <p:childTnLst>
                              <p:par>
                                <p:cTn id="436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8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9" fill="hold" nodeType="afterGroup">
                            <p:stCondLst>
                              <p:cond delay="137000"/>
                            </p:stCondLst>
                            <p:childTnLst>
                              <p:par>
                                <p:cTn id="44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2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3" fill="hold" nodeType="afterGroup">
                            <p:stCondLst>
                              <p:cond delay="139000"/>
                            </p:stCondLst>
                            <p:childTnLst>
                              <p:par>
                                <p:cTn id="444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6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7" fill="hold" nodeType="afterGroup">
                            <p:stCondLst>
                              <p:cond delay="141000"/>
                            </p:stCondLst>
                            <p:childTnLst>
                              <p:par>
                                <p:cTn id="44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0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1" fill="hold" nodeType="afterGroup">
                            <p:stCondLst>
                              <p:cond delay="143000"/>
                            </p:stCondLst>
                            <p:childTnLst>
                              <p:par>
                                <p:cTn id="45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4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5" fill="hold" nodeType="afterGroup">
                            <p:stCondLst>
                              <p:cond delay="145000"/>
                            </p:stCondLst>
                            <p:childTnLst>
                              <p:par>
                                <p:cTn id="456" presetID="10" presetClass="exit" presetSubtype="0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7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9" presetID="10" presetClass="exit" presetSubtype="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0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2" fill="hold" nodeType="afterGroup">
                            <p:stCondLst>
                              <p:cond delay="147000"/>
                            </p:stCondLst>
                            <p:childTnLst>
                              <p:par>
                                <p:cTn id="463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5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6" fill="hold" nodeType="afterGroup">
                            <p:stCondLst>
                              <p:cond delay="149000"/>
                            </p:stCondLst>
                            <p:childTnLst>
                              <p:par>
                                <p:cTn id="467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9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0" fill="hold" nodeType="afterGroup">
                            <p:stCondLst>
                              <p:cond delay="151000"/>
                            </p:stCondLst>
                            <p:childTnLst>
                              <p:par>
                                <p:cTn id="471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3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4" fill="hold" nodeType="afterGroup">
                            <p:stCondLst>
                              <p:cond delay="153000"/>
                            </p:stCondLst>
                            <p:childTnLst>
                              <p:par>
                                <p:cTn id="475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8" fill="hold" nodeType="afterGroup">
                            <p:stCondLst>
                              <p:cond delay="155000"/>
                            </p:stCondLst>
                            <p:childTnLst>
                              <p:par>
                                <p:cTn id="4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1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2" fill="hold" nodeType="afterGroup">
                            <p:stCondLst>
                              <p:cond delay="157000"/>
                            </p:stCondLst>
                            <p:childTnLst>
                              <p:par>
                                <p:cTn id="4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5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6" fill="hold" nodeType="afterGroup">
                            <p:stCondLst>
                              <p:cond delay="159000"/>
                            </p:stCondLst>
                            <p:childTnLst>
                              <p:par>
                                <p:cTn id="4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9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0" fill="hold" nodeType="afterGroup">
                            <p:stCondLst>
                              <p:cond delay="161000"/>
                            </p:stCondLst>
                            <p:childTnLst>
                              <p:par>
                                <p:cTn id="4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3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4" fill="hold" nodeType="afterGroup">
                            <p:stCondLst>
                              <p:cond delay="163000"/>
                            </p:stCondLst>
                            <p:childTnLst>
                              <p:par>
                                <p:cTn id="495" presetID="4" presetClass="exit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8" presetID="4" presetClass="exit" presetSubtype="16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2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5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7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8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0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1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3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4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6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0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3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6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9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1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4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5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7" fill="hold" nodeType="afterGroup">
                            <p:stCondLst>
                              <p:cond delay="165000"/>
                            </p:stCondLst>
                            <p:childTnLst>
                              <p:par>
                                <p:cTn id="538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0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1" fill="hold" nodeType="afterGroup">
                            <p:stCondLst>
                              <p:cond delay="170000"/>
                            </p:stCondLst>
                            <p:childTnLst>
                              <p:par>
                                <p:cTn id="542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4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5" fill="hold" nodeType="afterGroup">
                            <p:stCondLst>
                              <p:cond delay="172000"/>
                            </p:stCondLst>
                            <p:childTnLst>
                              <p:par>
                                <p:cTn id="546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8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9" fill="hold" nodeType="afterGroup">
                            <p:stCondLst>
                              <p:cond delay="174000"/>
                            </p:stCondLst>
                            <p:childTnLst>
                              <p:par>
                                <p:cTn id="550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2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3" fill="hold" nodeType="afterGroup">
                            <p:stCondLst>
                              <p:cond delay="176000"/>
                            </p:stCondLst>
                            <p:childTnLst>
                              <p:par>
                                <p:cTn id="55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6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7" fill="hold" nodeType="afterGroup">
                            <p:stCondLst>
                              <p:cond delay="178000"/>
                            </p:stCondLst>
                            <p:childTnLst>
                              <p:par>
                                <p:cTn id="558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1" fill="hold" nodeType="afterGroup">
                            <p:stCondLst>
                              <p:cond delay="180000"/>
                            </p:stCondLst>
                            <p:childTnLst>
                              <p:par>
                                <p:cTn id="562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5" fill="hold" nodeType="afterGroup">
                            <p:stCondLst>
                              <p:cond delay="182000"/>
                            </p:stCondLst>
                            <p:childTnLst>
                              <p:par>
                                <p:cTn id="566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8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9" fill="hold" nodeType="afterGroup">
                            <p:stCondLst>
                              <p:cond delay="184000"/>
                            </p:stCondLst>
                            <p:childTnLst>
                              <p:par>
                                <p:cTn id="570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2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3" fill="hold" nodeType="afterGroup">
                            <p:stCondLst>
                              <p:cond delay="186000"/>
                            </p:stCondLst>
                            <p:childTnLst>
                              <p:par>
                                <p:cTn id="57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6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7" fill="hold" nodeType="afterGroup">
                            <p:stCondLst>
                              <p:cond delay="188000"/>
                            </p:stCondLst>
                            <p:childTnLst>
                              <p:par>
                                <p:cTn id="578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0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1" fill="hold" nodeType="afterGroup">
                            <p:stCondLst>
                              <p:cond delay="190000"/>
                            </p:stCondLst>
                            <p:childTnLst>
                              <p:par>
                                <p:cTn id="582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4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5" fill="hold" nodeType="afterGroup">
                            <p:stCondLst>
                              <p:cond delay="192000"/>
                            </p:stCondLst>
                            <p:childTnLst>
                              <p:par>
                                <p:cTn id="58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8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9" fill="hold" nodeType="afterGroup">
                            <p:stCondLst>
                              <p:cond delay="194000"/>
                            </p:stCondLst>
                            <p:childTnLst>
                              <p:par>
                                <p:cTn id="59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2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3" fill="hold" nodeType="afterGroup">
                            <p:stCondLst>
                              <p:cond delay="196000"/>
                            </p:stCondLst>
                            <p:childTnLst>
                              <p:par>
                                <p:cTn id="594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7" fill="hold" nodeType="afterGroup">
                            <p:stCondLst>
                              <p:cond delay="198000"/>
                            </p:stCondLst>
                            <p:childTnLst>
                              <p:par>
                                <p:cTn id="598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0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1" fill="hold" nodeType="afterGroup">
                            <p:stCondLst>
                              <p:cond delay="200000"/>
                            </p:stCondLst>
                            <p:childTnLst>
                              <p:par>
                                <p:cTn id="60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4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5" fill="hold" nodeType="afterGroup">
                            <p:stCondLst>
                              <p:cond delay="202000"/>
                            </p:stCondLst>
                            <p:childTnLst>
                              <p:par>
                                <p:cTn id="60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8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9" fill="hold" nodeType="afterGroup">
                            <p:stCondLst>
                              <p:cond delay="204000"/>
                            </p:stCondLst>
                            <p:childTnLst>
                              <p:par>
                                <p:cTn id="61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2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3" fill="hold" nodeType="afterGroup">
                            <p:stCondLst>
                              <p:cond delay="206000"/>
                            </p:stCondLst>
                            <p:childTnLst>
                              <p:par>
                                <p:cTn id="61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6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7" fill="hold" nodeType="afterGroup">
                            <p:stCondLst>
                              <p:cond delay="208000"/>
                            </p:stCondLst>
                            <p:childTnLst>
                              <p:par>
                                <p:cTn id="61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0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1" fill="hold" nodeType="afterGroup">
                            <p:stCondLst>
                              <p:cond delay="210000"/>
                            </p:stCondLst>
                            <p:childTnLst>
                              <p:par>
                                <p:cTn id="62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4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5" fill="hold" nodeType="afterGroup">
                            <p:stCondLst>
                              <p:cond delay="212000"/>
                            </p:stCondLst>
                            <p:childTnLst>
                              <p:par>
                                <p:cTn id="626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27" dur="5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9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0" dur="5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2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3" dur="5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5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6" dur="5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8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9" dur="5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1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2" dur="5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5" dur="5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8" dur="5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0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1" dur="5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3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4" dur="5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6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7" dur="5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9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0" dur="5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2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3" dur="5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5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6" dur="5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9" dur="5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2" dur="5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5" dur="5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8" dur="5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0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1" dur="5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3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4" dur="5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6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7" dur="5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9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0" dur="5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612"/>
                  </p:tgtEl>
                </p:cond>
              </p:nextCondLst>
            </p:seq>
          </p:childTnLst>
        </p:cTn>
      </p:par>
    </p:tnLst>
    <p:bldLst>
      <p:bldP spid="58370" grpId="0" animBg="1"/>
      <p:bldP spid="58370" grpId="1" animBg="1"/>
      <p:bldP spid="58370" grpId="2" animBg="1"/>
      <p:bldP spid="58370" grpId="3" animBg="1"/>
      <p:bldP spid="58370" grpId="4" animBg="1"/>
      <p:bldP spid="58370" grpId="5" animBg="1"/>
      <p:bldP spid="58371" grpId="0" animBg="1"/>
      <p:bldP spid="58371" grpId="1" animBg="1"/>
      <p:bldP spid="58371" grpId="2" animBg="1"/>
      <p:bldP spid="58371" grpId="3" animBg="1"/>
      <p:bldP spid="58371" grpId="4" animBg="1"/>
      <p:bldP spid="58371" grpId="5" animBg="1"/>
      <p:bldP spid="58371" grpId="6" animBg="1"/>
      <p:bldP spid="58371" grpId="7" animBg="1"/>
      <p:bldP spid="58371" grpId="8" animBg="1"/>
      <p:bldP spid="58371" grpId="9" animBg="1"/>
      <p:bldP spid="58371" grpId="10" animBg="1"/>
      <p:bldP spid="58371" grpId="11" animBg="1"/>
      <p:bldP spid="58372" grpId="0" animBg="1"/>
      <p:bldP spid="58372" grpId="1" animBg="1"/>
      <p:bldP spid="58372" grpId="2" animBg="1"/>
      <p:bldP spid="58372" grpId="3" animBg="1"/>
      <p:bldP spid="58372" grpId="4" animBg="1"/>
      <p:bldP spid="58372" grpId="5" animBg="1"/>
      <p:bldP spid="58372" grpId="6" animBg="1"/>
      <p:bldP spid="58372" grpId="7" animBg="1"/>
      <p:bldP spid="58372" grpId="8" animBg="1"/>
      <p:bldP spid="58373" grpId="0" animBg="1"/>
      <p:bldP spid="58373" grpId="1" animBg="1"/>
      <p:bldP spid="58373" grpId="2" animBg="1"/>
      <p:bldP spid="58373" grpId="3" animBg="1"/>
      <p:bldP spid="58374" grpId="0" animBg="1"/>
      <p:bldP spid="58374" grpId="1" animBg="1"/>
      <p:bldP spid="58374" grpId="2" animBg="1"/>
      <p:bldP spid="58374" grpId="3" animBg="1"/>
      <p:bldP spid="58374" grpId="4" animBg="1"/>
      <p:bldP spid="58374" grpId="5" animBg="1"/>
      <p:bldP spid="58374" grpId="6" animBg="1"/>
      <p:bldP spid="58374" grpId="7" animBg="1"/>
      <p:bldP spid="58374" grpId="8" animBg="1"/>
      <p:bldP spid="58374" grpId="9" animBg="1"/>
      <p:bldP spid="58374" grpId="10" animBg="1"/>
      <p:bldP spid="58374" grpId="11" animBg="1"/>
      <p:bldP spid="58375" grpId="0" animBg="1"/>
      <p:bldP spid="58375" grpId="1" animBg="1"/>
      <p:bldP spid="58375" grpId="2" animBg="1"/>
      <p:bldP spid="58375" grpId="3" animBg="1"/>
      <p:bldP spid="58375" grpId="4" animBg="1"/>
      <p:bldP spid="58375" grpId="5" animBg="1"/>
      <p:bldP spid="58375" grpId="6" animBg="1"/>
      <p:bldP spid="58375" grpId="7" animBg="1"/>
      <p:bldP spid="58375" grpId="8" animBg="1"/>
      <p:bldP spid="58375" grpId="9" animBg="1"/>
      <p:bldP spid="58375" grpId="10" animBg="1"/>
      <p:bldP spid="58375" grpId="11" animBg="1"/>
      <p:bldP spid="58375" grpId="12" animBg="1"/>
      <p:bldP spid="58375" grpId="13" animBg="1"/>
      <p:bldP spid="58376" grpId="0" animBg="1"/>
      <p:bldP spid="58376" grpId="1" animBg="1"/>
      <p:bldP spid="58376" grpId="2" animBg="1"/>
      <p:bldP spid="58376" grpId="3" animBg="1"/>
      <p:bldP spid="58376" grpId="4" animBg="1"/>
      <p:bldP spid="58376" grpId="5" animBg="1"/>
      <p:bldP spid="58376" grpId="6" animBg="1"/>
      <p:bldP spid="58376" grpId="7" animBg="1"/>
      <p:bldP spid="58376" grpId="8" animBg="1"/>
      <p:bldP spid="58376" grpId="9" animBg="1"/>
      <p:bldP spid="58377" grpId="0" animBg="1"/>
      <p:bldP spid="58377" grpId="1" animBg="1"/>
      <p:bldP spid="58377" grpId="2" animBg="1"/>
      <p:bldP spid="58377" grpId="3" animBg="1"/>
      <p:bldP spid="58378" grpId="0" animBg="1"/>
      <p:bldP spid="58378" grpId="1" animBg="1"/>
      <p:bldP spid="58378" grpId="2" animBg="1"/>
      <p:bldP spid="58378" grpId="3" animBg="1"/>
      <p:bldP spid="58379" grpId="0" animBg="1"/>
      <p:bldP spid="58379" grpId="1" animBg="1"/>
      <p:bldP spid="58379" grpId="2" animBg="1"/>
      <p:bldP spid="58379" grpId="3" animBg="1"/>
      <p:bldP spid="58380" grpId="0" animBg="1"/>
      <p:bldP spid="58380" grpId="1" animBg="1"/>
      <p:bldP spid="58380" grpId="2" animBg="1"/>
      <p:bldP spid="58380" grpId="3" animBg="1"/>
      <p:bldP spid="58380" grpId="4" animBg="1"/>
      <p:bldP spid="58380" grpId="5" animBg="1"/>
      <p:bldP spid="58380" grpId="6" animBg="1"/>
      <p:bldP spid="58380" grpId="7" animBg="1"/>
      <p:bldP spid="58380" grpId="8" animBg="1"/>
      <p:bldP spid="58380" grpId="9" animBg="1"/>
      <p:bldP spid="58380" grpId="10" animBg="1"/>
      <p:bldP spid="58380" grpId="11" animBg="1"/>
      <p:bldP spid="58381" grpId="0" animBg="1"/>
      <p:bldP spid="58381" grpId="1" animBg="1"/>
      <p:bldP spid="58381" grpId="2" animBg="1"/>
      <p:bldP spid="58381" grpId="3" animBg="1"/>
      <p:bldP spid="58381" grpId="4" animBg="1"/>
      <p:bldP spid="58381" grpId="5" animBg="1"/>
      <p:bldP spid="58382" grpId="0" animBg="1"/>
      <p:bldP spid="58382" grpId="1" animBg="1"/>
      <p:bldP spid="58382" grpId="2" animBg="1"/>
      <p:bldP spid="58382" grpId="3" animBg="1"/>
      <p:bldP spid="58382" grpId="4" animBg="1"/>
      <p:bldP spid="58382" grpId="5" animBg="1"/>
      <p:bldP spid="58382" grpId="6" animBg="1"/>
      <p:bldP spid="58382" grpId="7" animBg="1"/>
      <p:bldP spid="58382" grpId="8" animBg="1"/>
      <p:bldP spid="58382" grpId="9" animBg="1"/>
      <p:bldP spid="58382" grpId="10" animBg="1"/>
      <p:bldP spid="58382" grpId="11" animBg="1"/>
      <p:bldP spid="58383" grpId="0" animBg="1"/>
      <p:bldP spid="58383" grpId="1" animBg="1"/>
      <p:bldP spid="58383" grpId="2" animBg="1"/>
      <p:bldP spid="58383" grpId="3" animBg="1"/>
      <p:bldP spid="58383" grpId="4" animBg="1"/>
      <p:bldP spid="58383" grpId="5" animBg="1"/>
      <p:bldP spid="58383" grpId="6" animBg="1"/>
      <p:bldP spid="58383" grpId="7" animBg="1"/>
      <p:bldP spid="58383" grpId="8" animBg="1"/>
      <p:bldP spid="58384" grpId="0" animBg="1"/>
      <p:bldP spid="58384" grpId="1" animBg="1"/>
      <p:bldP spid="58384" grpId="2" animBg="1"/>
      <p:bldP spid="58384" grpId="3" animBg="1"/>
      <p:bldP spid="58385" grpId="0" animBg="1"/>
      <p:bldP spid="58385" grpId="1" animBg="1"/>
      <p:bldP spid="58385" grpId="2" animBg="1"/>
      <p:bldP spid="58385" grpId="3" animBg="1"/>
      <p:bldP spid="58385" grpId="4" animBg="1"/>
      <p:bldP spid="58385" grpId="5" animBg="1"/>
      <p:bldP spid="58385" grpId="6" animBg="1"/>
      <p:bldP spid="58385" grpId="7" animBg="1"/>
      <p:bldP spid="58385" grpId="8" animBg="1"/>
      <p:bldP spid="58385" grpId="9" animBg="1"/>
      <p:bldP spid="58385" grpId="10" animBg="1"/>
      <p:bldP spid="58385" grpId="11" animBg="1"/>
      <p:bldP spid="58386" grpId="0" animBg="1"/>
      <p:bldP spid="58386" grpId="1" animBg="1"/>
      <p:bldP spid="58386" grpId="2" animBg="1"/>
      <p:bldP spid="58386" grpId="3" animBg="1"/>
      <p:bldP spid="58386" grpId="4" animBg="1"/>
      <p:bldP spid="58386" grpId="5" animBg="1"/>
      <p:bldP spid="58386" grpId="6" animBg="1"/>
      <p:bldP spid="58386" grpId="7" animBg="1"/>
      <p:bldP spid="58386" grpId="8" animBg="1"/>
      <p:bldP spid="58386" grpId="9" animBg="1"/>
      <p:bldP spid="58386" grpId="10" animBg="1"/>
      <p:bldP spid="58386" grpId="11" animBg="1"/>
      <p:bldP spid="58386" grpId="12" animBg="1"/>
      <p:bldP spid="58386" grpId="13" animBg="1"/>
      <p:bldP spid="58387" grpId="0" animBg="1"/>
      <p:bldP spid="58387" grpId="1" animBg="1"/>
      <p:bldP spid="58387" grpId="2" animBg="1"/>
      <p:bldP spid="58387" grpId="3" animBg="1"/>
      <p:bldP spid="58387" grpId="4" animBg="1"/>
      <p:bldP spid="58387" grpId="5" animBg="1"/>
      <p:bldP spid="58387" grpId="6" animBg="1"/>
      <p:bldP spid="58387" grpId="7" animBg="1"/>
      <p:bldP spid="58387" grpId="8" animBg="1"/>
      <p:bldP spid="58387" grpId="9" animBg="1"/>
      <p:bldP spid="58388" grpId="0" animBg="1"/>
      <p:bldP spid="58388" grpId="1" animBg="1"/>
      <p:bldP spid="58388" grpId="2" animBg="1"/>
      <p:bldP spid="58388" grpId="3" animBg="1"/>
      <p:bldP spid="58389" grpId="0" animBg="1"/>
      <p:bldP spid="58389" grpId="1" animBg="1"/>
      <p:bldP spid="58389" grpId="2" animBg="1"/>
      <p:bldP spid="58389" grpId="3" animBg="1"/>
      <p:bldP spid="58390" grpId="0" animBg="1"/>
      <p:bldP spid="58390" grpId="1" animBg="1"/>
      <p:bldP spid="58390" grpId="2" animBg="1"/>
      <p:bldP spid="58390" grpId="3" animBg="1"/>
      <p:bldP spid="58392" grpId="0" animBg="1"/>
      <p:bldP spid="58394" grpId="0" animBg="1"/>
      <p:bldP spid="58394" grpId="1" animBg="1"/>
      <p:bldP spid="58396" grpId="0" animBg="1"/>
      <p:bldP spid="58396" grpId="1" animBg="1"/>
      <p:bldP spid="58397" grpId="0" animBg="1"/>
      <p:bldP spid="58397" grpId="1" animBg="1"/>
      <p:bldP spid="58606" grpId="0" animBg="1"/>
      <p:bldP spid="58606" grpId="1" animBg="1"/>
      <p:bldP spid="58606" grpId="2" animBg="1"/>
      <p:bldP spid="58606" grpId="3" animBg="1"/>
      <p:bldP spid="58606" grpId="4" animBg="1"/>
      <p:bldP spid="58606" grpId="5" animBg="1"/>
      <p:bldP spid="58606" grpId="6" animBg="1"/>
      <p:bldP spid="58606" grpId="7" animBg="1"/>
      <p:bldP spid="58606" grpId="8" animBg="1"/>
      <p:bldP spid="58606" grpId="9" animBg="1"/>
      <p:bldP spid="58606" grpId="10" animBg="1"/>
      <p:bldP spid="58606" grpId="1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ext Box 2">
            <a:extLst>
              <a:ext uri="{FF2B5EF4-FFF2-40B4-BE49-F238E27FC236}">
                <a16:creationId xmlns:a16="http://schemas.microsoft.com/office/drawing/2014/main" xmlns="" id="{2F2605BC-209B-46D3-9E64-B34C17EBAF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xmlns="" id="{0158D6F7-9CB6-4AF6-A9BA-B57736C9A6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143510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6</a:t>
            </a:r>
          </a:p>
        </p:txBody>
      </p:sp>
      <p:sp>
        <p:nvSpPr>
          <p:cNvPr id="70660" name="Text Box 4">
            <a:extLst>
              <a:ext uri="{FF2B5EF4-FFF2-40B4-BE49-F238E27FC236}">
                <a16:creationId xmlns:a16="http://schemas.microsoft.com/office/drawing/2014/main" xmlns="" id="{D431288B-30B5-413F-A37B-3C4936B452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19780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12</a:t>
            </a:r>
          </a:p>
        </p:txBody>
      </p:sp>
      <p:sp>
        <p:nvSpPr>
          <p:cNvPr id="70661" name="Text Box 5">
            <a:extLst>
              <a:ext uri="{FF2B5EF4-FFF2-40B4-BE49-F238E27FC236}">
                <a16:creationId xmlns:a16="http://schemas.microsoft.com/office/drawing/2014/main" xmlns="" id="{45FC0C99-3762-45F0-824E-C834956DFF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18</a:t>
            </a:r>
          </a:p>
        </p:txBody>
      </p:sp>
      <p:sp>
        <p:nvSpPr>
          <p:cNvPr id="70662" name="Text Box 6">
            <a:extLst>
              <a:ext uri="{FF2B5EF4-FFF2-40B4-BE49-F238E27FC236}">
                <a16:creationId xmlns:a16="http://schemas.microsoft.com/office/drawing/2014/main" xmlns="" id="{46B6FDC5-23D8-46FB-898B-1AFA6CA829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30194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24</a:t>
            </a:r>
          </a:p>
        </p:txBody>
      </p:sp>
      <p:sp>
        <p:nvSpPr>
          <p:cNvPr id="70663" name="Text Box 7">
            <a:extLst>
              <a:ext uri="{FF2B5EF4-FFF2-40B4-BE49-F238E27FC236}">
                <a16:creationId xmlns:a16="http://schemas.microsoft.com/office/drawing/2014/main" xmlns="" id="{C6CBEDFB-086C-4D07-80BC-676C81545C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30</a:t>
            </a:r>
          </a:p>
        </p:txBody>
      </p:sp>
      <p:sp>
        <p:nvSpPr>
          <p:cNvPr id="70664" name="Text Box 8">
            <a:extLst>
              <a:ext uri="{FF2B5EF4-FFF2-40B4-BE49-F238E27FC236}">
                <a16:creationId xmlns:a16="http://schemas.microsoft.com/office/drawing/2014/main" xmlns="" id="{95D18449-970A-4677-94E3-353B8D2123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40989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36</a:t>
            </a:r>
          </a:p>
        </p:txBody>
      </p:sp>
      <p:sp>
        <p:nvSpPr>
          <p:cNvPr id="70665" name="Text Box 9">
            <a:extLst>
              <a:ext uri="{FF2B5EF4-FFF2-40B4-BE49-F238E27FC236}">
                <a16:creationId xmlns:a16="http://schemas.microsoft.com/office/drawing/2014/main" xmlns="" id="{005194B4-6374-42B8-B946-8A059DBAA5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46148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42</a:t>
            </a:r>
          </a:p>
        </p:txBody>
      </p:sp>
      <p:sp>
        <p:nvSpPr>
          <p:cNvPr id="70666" name="Text Box 10">
            <a:extLst>
              <a:ext uri="{FF2B5EF4-FFF2-40B4-BE49-F238E27FC236}">
                <a16:creationId xmlns:a16="http://schemas.microsoft.com/office/drawing/2014/main" xmlns="" id="{EA9867A7-53B5-40C4-B2F5-E002DD602D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51244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48</a:t>
            </a:r>
          </a:p>
        </p:txBody>
      </p:sp>
      <p:sp>
        <p:nvSpPr>
          <p:cNvPr id="70667" name="Text Box 11">
            <a:extLst>
              <a:ext uri="{FF2B5EF4-FFF2-40B4-BE49-F238E27FC236}">
                <a16:creationId xmlns:a16="http://schemas.microsoft.com/office/drawing/2014/main" xmlns="" id="{6F98D4AF-DFE9-40DE-9E3B-9C07DAC1E3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56562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54</a:t>
            </a:r>
          </a:p>
        </p:txBody>
      </p:sp>
      <p:sp>
        <p:nvSpPr>
          <p:cNvPr id="70668" name="Text Box 12">
            <a:extLst>
              <a:ext uri="{FF2B5EF4-FFF2-40B4-BE49-F238E27FC236}">
                <a16:creationId xmlns:a16="http://schemas.microsoft.com/office/drawing/2014/main" xmlns="" id="{CDEC8973-FCCD-44EA-B0B5-E964B7D6F1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618807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60</a:t>
            </a:r>
          </a:p>
        </p:txBody>
      </p:sp>
      <p:sp>
        <p:nvSpPr>
          <p:cNvPr id="70669" name="Text Box 13">
            <a:extLst>
              <a:ext uri="{FF2B5EF4-FFF2-40B4-BE49-F238E27FC236}">
                <a16:creationId xmlns:a16="http://schemas.microsoft.com/office/drawing/2014/main" xmlns="" id="{6A9D7093-7C84-416C-9077-907719B0FD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70670" name="Text Box 14">
            <a:extLst>
              <a:ext uri="{FF2B5EF4-FFF2-40B4-BE49-F238E27FC236}">
                <a16:creationId xmlns:a16="http://schemas.microsoft.com/office/drawing/2014/main" xmlns="" id="{5E3A354D-7724-4AF9-AC50-49378ED516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14462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</a:p>
        </p:txBody>
      </p:sp>
      <p:sp>
        <p:nvSpPr>
          <p:cNvPr id="70671" name="Text Box 15">
            <a:extLst>
              <a:ext uri="{FF2B5EF4-FFF2-40B4-BE49-F238E27FC236}">
                <a16:creationId xmlns:a16="http://schemas.microsoft.com/office/drawing/2014/main" xmlns="" id="{454F4A06-8333-49DE-BE9B-6044A9246A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19510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</a:p>
        </p:txBody>
      </p:sp>
      <p:sp>
        <p:nvSpPr>
          <p:cNvPr id="70672" name="Text Box 16">
            <a:extLst>
              <a:ext uri="{FF2B5EF4-FFF2-40B4-BE49-F238E27FC236}">
                <a16:creationId xmlns:a16="http://schemas.microsoft.com/office/drawing/2014/main" xmlns="" id="{326F5432-A4E7-4C83-A6EA-12896B9065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24812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</a:p>
        </p:txBody>
      </p:sp>
      <p:sp>
        <p:nvSpPr>
          <p:cNvPr id="70673" name="Text Box 17">
            <a:extLst>
              <a:ext uri="{FF2B5EF4-FFF2-40B4-BE49-F238E27FC236}">
                <a16:creationId xmlns:a16="http://schemas.microsoft.com/office/drawing/2014/main" xmlns="" id="{D4C23DE1-3984-4411-98C2-C32E1B829D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30194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</a:t>
            </a:r>
          </a:p>
        </p:txBody>
      </p:sp>
      <p:sp>
        <p:nvSpPr>
          <p:cNvPr id="70674" name="Text Box 18">
            <a:extLst>
              <a:ext uri="{FF2B5EF4-FFF2-40B4-BE49-F238E27FC236}">
                <a16:creationId xmlns:a16="http://schemas.microsoft.com/office/drawing/2014/main" xmlns="" id="{246D694F-6699-4B6B-BC66-77EE3560F6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355600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5</a:t>
            </a:r>
          </a:p>
        </p:txBody>
      </p:sp>
      <p:sp>
        <p:nvSpPr>
          <p:cNvPr id="70675" name="Text Box 19">
            <a:extLst>
              <a:ext uri="{FF2B5EF4-FFF2-40B4-BE49-F238E27FC236}">
                <a16:creationId xmlns:a16="http://schemas.microsoft.com/office/drawing/2014/main" xmlns="" id="{DF12ADAF-F04C-4CCD-918E-7D36512359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40941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6</a:t>
            </a:r>
          </a:p>
        </p:txBody>
      </p:sp>
      <p:sp>
        <p:nvSpPr>
          <p:cNvPr id="70676" name="Text Box 20">
            <a:extLst>
              <a:ext uri="{FF2B5EF4-FFF2-40B4-BE49-F238E27FC236}">
                <a16:creationId xmlns:a16="http://schemas.microsoft.com/office/drawing/2014/main" xmlns="" id="{C1F2E23D-0D0F-4DF4-BAE9-4ACD0DB8DB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46085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7</a:t>
            </a:r>
          </a:p>
        </p:txBody>
      </p:sp>
      <p:sp>
        <p:nvSpPr>
          <p:cNvPr id="70677" name="Text Box 21">
            <a:extLst>
              <a:ext uri="{FF2B5EF4-FFF2-40B4-BE49-F238E27FC236}">
                <a16:creationId xmlns:a16="http://schemas.microsoft.com/office/drawing/2014/main" xmlns="" id="{1FCE1D45-6792-494E-9946-6A7F185826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51403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8</a:t>
            </a:r>
          </a:p>
        </p:txBody>
      </p:sp>
      <p:sp>
        <p:nvSpPr>
          <p:cNvPr id="70678" name="Text Box 22">
            <a:extLst>
              <a:ext uri="{FF2B5EF4-FFF2-40B4-BE49-F238E27FC236}">
                <a16:creationId xmlns:a16="http://schemas.microsoft.com/office/drawing/2014/main" xmlns="" id="{54273631-8CC5-4E7C-B007-471FD125F2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566737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9</a:t>
            </a:r>
          </a:p>
        </p:txBody>
      </p:sp>
      <p:sp>
        <p:nvSpPr>
          <p:cNvPr id="70679" name="Text Box 23">
            <a:extLst>
              <a:ext uri="{FF2B5EF4-FFF2-40B4-BE49-F238E27FC236}">
                <a16:creationId xmlns:a16="http://schemas.microsoft.com/office/drawing/2014/main" xmlns="" id="{7F714317-DEC2-48F9-971C-77AC66B40B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61928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10</a:t>
            </a:r>
          </a:p>
        </p:txBody>
      </p:sp>
      <p:sp>
        <p:nvSpPr>
          <p:cNvPr id="70680" name="Text Box 24">
            <a:extLst>
              <a:ext uri="{FF2B5EF4-FFF2-40B4-BE49-F238E27FC236}">
                <a16:creationId xmlns:a16="http://schemas.microsoft.com/office/drawing/2014/main" xmlns="" id="{1AA33AA8-A457-49B7-BCC8-AFA24D549F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tafel van 6</a:t>
            </a:r>
          </a:p>
        </p:txBody>
      </p:sp>
      <p:sp>
        <p:nvSpPr>
          <p:cNvPr id="70681" name="Text Box 25">
            <a:extLst>
              <a:ext uri="{FF2B5EF4-FFF2-40B4-BE49-F238E27FC236}">
                <a16:creationId xmlns:a16="http://schemas.microsoft.com/office/drawing/2014/main" xmlns="" id="{51F79B75-FAF4-439A-B5B6-205F8ECC86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557338"/>
            <a:ext cx="3168650" cy="12017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altLang="nl-NL" b="1" u="sng"/>
              <a:t>1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0000FF"/>
                </a:solidFill>
              </a:rPr>
              <a:t>blauw</a:t>
            </a:r>
            <a:r>
              <a:rPr lang="nl-NL" altLang="nl-NL"/>
              <a:t> vakje</a:t>
            </a:r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             antwoord verschijnt</a:t>
            </a:r>
          </a:p>
        </p:txBody>
      </p:sp>
      <p:sp>
        <p:nvSpPr>
          <p:cNvPr id="70682" name="Text Box 26">
            <a:extLst>
              <a:ext uri="{FF2B5EF4-FFF2-40B4-BE49-F238E27FC236}">
                <a16:creationId xmlns:a16="http://schemas.microsoft.com/office/drawing/2014/main" xmlns="" id="{7218FAF8-ADA2-4073-9216-59A2DE7FAF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2997200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altLang="nl-NL" b="1" u="sng"/>
              <a:t>2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FF3300"/>
                </a:solidFill>
              </a:rPr>
              <a:t>rood</a:t>
            </a:r>
            <a:r>
              <a:rPr lang="nl-NL" altLang="nl-NL"/>
              <a:t> rondje</a:t>
            </a:r>
            <a:endParaRPr lang="nl-NL" altLang="nl-NL" u="sng"/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              antwoord verdwijnt</a:t>
            </a:r>
          </a:p>
          <a:p>
            <a:pPr eaLnBrk="1" hangingPunct="1">
              <a:spcBef>
                <a:spcPct val="50000"/>
              </a:spcBef>
            </a:pPr>
            <a:endParaRPr lang="nl-NL" altLang="nl-NL"/>
          </a:p>
        </p:txBody>
      </p:sp>
      <p:sp>
        <p:nvSpPr>
          <p:cNvPr id="70683" name="Text Box 27">
            <a:extLst>
              <a:ext uri="{FF2B5EF4-FFF2-40B4-BE49-F238E27FC236}">
                <a16:creationId xmlns:a16="http://schemas.microsoft.com/office/drawing/2014/main" xmlns="" id="{C4292EA7-1FAB-43C2-A06C-E6292A6F3A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tafel van 6</a:t>
            </a:r>
          </a:p>
        </p:txBody>
      </p:sp>
      <p:sp>
        <p:nvSpPr>
          <p:cNvPr id="70684" name="Text Box 28">
            <a:extLst>
              <a:ext uri="{FF2B5EF4-FFF2-40B4-BE49-F238E27FC236}">
                <a16:creationId xmlns:a16="http://schemas.microsoft.com/office/drawing/2014/main" xmlns="" id="{A355FB76-661F-43FC-A46F-89491B2789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50000"/>
              </a:spcBef>
              <a:defRPr/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70685" name="AutoShape 29">
            <a:hlinkClick r:id="" action="ppaction://noaction" highlightClick="1"/>
            <a:extLst>
              <a:ext uri="{FF2B5EF4-FFF2-40B4-BE49-F238E27FC236}">
                <a16:creationId xmlns:a16="http://schemas.microsoft.com/office/drawing/2014/main" xmlns="" id="{612E16EE-CE8B-40E5-B4FB-5E47E5B175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5" y="4941888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1200" b="1"/>
              <a:t>Opnieuw </a:t>
            </a:r>
            <a:endParaRPr lang="nl-NL" altLang="nl-NL"/>
          </a:p>
        </p:txBody>
      </p:sp>
      <p:sp>
        <p:nvSpPr>
          <p:cNvPr id="70686" name="Text Box 30">
            <a:extLst>
              <a:ext uri="{FF2B5EF4-FFF2-40B4-BE49-F238E27FC236}">
                <a16:creationId xmlns:a16="http://schemas.microsoft.com/office/drawing/2014/main" xmlns="" id="{5FDB2665-C9D8-4221-804F-A52AF36302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6 =</a:t>
            </a:r>
          </a:p>
        </p:txBody>
      </p:sp>
      <p:sp>
        <p:nvSpPr>
          <p:cNvPr id="70687" name="Text Box 31">
            <a:extLst>
              <a:ext uri="{FF2B5EF4-FFF2-40B4-BE49-F238E27FC236}">
                <a16:creationId xmlns:a16="http://schemas.microsoft.com/office/drawing/2014/main" xmlns="" id="{AE4C6C21-26B9-4763-B0A7-BED5E10B9C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43510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6 =</a:t>
            </a:r>
          </a:p>
        </p:txBody>
      </p:sp>
      <p:sp>
        <p:nvSpPr>
          <p:cNvPr id="70688" name="Text Box 32">
            <a:extLst>
              <a:ext uri="{FF2B5EF4-FFF2-40B4-BE49-F238E27FC236}">
                <a16:creationId xmlns:a16="http://schemas.microsoft.com/office/drawing/2014/main" xmlns="" id="{B3F15BC4-EB95-4262-AB0F-BE8993686D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9669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6 =</a:t>
            </a:r>
          </a:p>
        </p:txBody>
      </p:sp>
      <p:sp>
        <p:nvSpPr>
          <p:cNvPr id="70689" name="Text Box 33">
            <a:extLst>
              <a:ext uri="{FF2B5EF4-FFF2-40B4-BE49-F238E27FC236}">
                <a16:creationId xmlns:a16="http://schemas.microsoft.com/office/drawing/2014/main" xmlns="" id="{69E8640F-872E-44E9-AB29-1DFABF3ABF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6 =</a:t>
            </a:r>
          </a:p>
        </p:txBody>
      </p:sp>
      <p:sp>
        <p:nvSpPr>
          <p:cNvPr id="70690" name="Text Box 34">
            <a:extLst>
              <a:ext uri="{FF2B5EF4-FFF2-40B4-BE49-F238E27FC236}">
                <a16:creationId xmlns:a16="http://schemas.microsoft.com/office/drawing/2014/main" xmlns="" id="{BBA14AE5-C162-4F0F-A2A0-9B33C117FF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0194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6 =</a:t>
            </a:r>
          </a:p>
        </p:txBody>
      </p:sp>
      <p:sp>
        <p:nvSpPr>
          <p:cNvPr id="70691" name="Text Box 35">
            <a:extLst>
              <a:ext uri="{FF2B5EF4-FFF2-40B4-BE49-F238E27FC236}">
                <a16:creationId xmlns:a16="http://schemas.microsoft.com/office/drawing/2014/main" xmlns="" id="{5281773B-E85D-45FB-A2BC-DF12AFD1EA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5623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6 =</a:t>
            </a:r>
          </a:p>
        </p:txBody>
      </p:sp>
      <p:sp>
        <p:nvSpPr>
          <p:cNvPr id="70692" name="Text Box 36">
            <a:extLst>
              <a:ext uri="{FF2B5EF4-FFF2-40B4-BE49-F238E27FC236}">
                <a16:creationId xmlns:a16="http://schemas.microsoft.com/office/drawing/2014/main" xmlns="" id="{CA420350-D65C-4BAB-96DF-722D644A84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0878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6 =</a:t>
            </a:r>
          </a:p>
        </p:txBody>
      </p:sp>
      <p:sp>
        <p:nvSpPr>
          <p:cNvPr id="70693" name="Text Box 37">
            <a:extLst>
              <a:ext uri="{FF2B5EF4-FFF2-40B4-BE49-F238E27FC236}">
                <a16:creationId xmlns:a16="http://schemas.microsoft.com/office/drawing/2014/main" xmlns="" id="{7E61801D-766F-48C5-809B-B29BB77663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61486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6 =</a:t>
            </a:r>
          </a:p>
        </p:txBody>
      </p:sp>
      <p:sp>
        <p:nvSpPr>
          <p:cNvPr id="70694" name="Text Box 38">
            <a:extLst>
              <a:ext uri="{FF2B5EF4-FFF2-40B4-BE49-F238E27FC236}">
                <a16:creationId xmlns:a16="http://schemas.microsoft.com/office/drawing/2014/main" xmlns="" id="{5BBC34CF-BCB1-4A94-B3F1-D8D50A9D7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1466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6 =</a:t>
            </a:r>
          </a:p>
        </p:txBody>
      </p:sp>
      <p:sp>
        <p:nvSpPr>
          <p:cNvPr id="70695" name="Text Box 39">
            <a:extLst>
              <a:ext uri="{FF2B5EF4-FFF2-40B4-BE49-F238E27FC236}">
                <a16:creationId xmlns:a16="http://schemas.microsoft.com/office/drawing/2014/main" xmlns="" id="{E659DD4F-35C4-4D46-B164-9DE1EB5547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67213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6 =</a:t>
            </a:r>
          </a:p>
        </p:txBody>
      </p:sp>
      <p:sp>
        <p:nvSpPr>
          <p:cNvPr id="70696" name="Text Box 40">
            <a:extLst>
              <a:ext uri="{FF2B5EF4-FFF2-40B4-BE49-F238E27FC236}">
                <a16:creationId xmlns:a16="http://schemas.microsoft.com/office/drawing/2014/main" xmlns="" id="{B33BB334-EA3D-4C25-96A5-45B9EE77E5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619918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6 =</a:t>
            </a:r>
          </a:p>
        </p:txBody>
      </p:sp>
      <p:sp>
        <p:nvSpPr>
          <p:cNvPr id="70697" name="Oval 41">
            <a:extLst>
              <a:ext uri="{FF2B5EF4-FFF2-40B4-BE49-F238E27FC236}">
                <a16:creationId xmlns:a16="http://schemas.microsoft.com/office/drawing/2014/main" xmlns="" id="{62F081A3-D9F0-41B4-B94D-B612209A96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2913" y="9080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0698" name="Oval 42">
            <a:extLst>
              <a:ext uri="{FF2B5EF4-FFF2-40B4-BE49-F238E27FC236}">
                <a16:creationId xmlns:a16="http://schemas.microsoft.com/office/drawing/2014/main" xmlns="" id="{E2A44F5C-E522-43C8-A63A-85A0B338CF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14509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0699" name="Oval 43">
            <a:extLst>
              <a:ext uri="{FF2B5EF4-FFF2-40B4-BE49-F238E27FC236}">
                <a16:creationId xmlns:a16="http://schemas.microsoft.com/office/drawing/2014/main" xmlns="" id="{B93183C7-29F2-4421-A1AF-78540E59FA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19780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0700" name="Oval 44">
            <a:extLst>
              <a:ext uri="{FF2B5EF4-FFF2-40B4-BE49-F238E27FC236}">
                <a16:creationId xmlns:a16="http://schemas.microsoft.com/office/drawing/2014/main" xmlns="" id="{A7997E0F-93A8-4B6E-893E-E5B6464116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250348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0701" name="Oval 45">
            <a:extLst>
              <a:ext uri="{FF2B5EF4-FFF2-40B4-BE49-F238E27FC236}">
                <a16:creationId xmlns:a16="http://schemas.microsoft.com/office/drawing/2014/main" xmlns="" id="{BC70BB15-9D65-4DF3-A3A8-21D69B93EE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30416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0702" name="Oval 46">
            <a:extLst>
              <a:ext uri="{FF2B5EF4-FFF2-40B4-BE49-F238E27FC236}">
                <a16:creationId xmlns:a16="http://schemas.microsoft.com/office/drawing/2014/main" xmlns="" id="{E28A73E2-4BB2-4AC6-9FAC-B9F03F5105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35718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0703" name="Oval 47">
            <a:extLst>
              <a:ext uri="{FF2B5EF4-FFF2-40B4-BE49-F238E27FC236}">
                <a16:creationId xmlns:a16="http://schemas.microsoft.com/office/drawing/2014/main" xmlns="" id="{2A70D479-1906-4ACF-95E3-9E42169DF6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40989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0704" name="Oval 48">
            <a:extLst>
              <a:ext uri="{FF2B5EF4-FFF2-40B4-BE49-F238E27FC236}">
                <a16:creationId xmlns:a16="http://schemas.microsoft.com/office/drawing/2014/main" xmlns="" id="{E3B80F43-AF36-47F5-865A-6AFBADF629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463550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0705" name="Oval 49">
            <a:extLst>
              <a:ext uri="{FF2B5EF4-FFF2-40B4-BE49-F238E27FC236}">
                <a16:creationId xmlns:a16="http://schemas.microsoft.com/office/drawing/2014/main" xmlns="" id="{CF4BA799-7033-45A8-BCA2-4CF8D4300C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51403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0706" name="Oval 50">
            <a:extLst>
              <a:ext uri="{FF2B5EF4-FFF2-40B4-BE49-F238E27FC236}">
                <a16:creationId xmlns:a16="http://schemas.microsoft.com/office/drawing/2014/main" xmlns="" id="{4D7AB033-83AD-489D-A40E-A467614F7E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5656263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0707" name="Oval 51">
            <a:extLst>
              <a:ext uri="{FF2B5EF4-FFF2-40B4-BE49-F238E27FC236}">
                <a16:creationId xmlns:a16="http://schemas.microsoft.com/office/drawing/2014/main" xmlns="" id="{9B7EC5C1-6983-42FC-9D83-A63E19D6E2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619283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0708" name="Line 52">
            <a:extLst>
              <a:ext uri="{FF2B5EF4-FFF2-40B4-BE49-F238E27FC236}">
                <a16:creationId xmlns:a16="http://schemas.microsoft.com/office/drawing/2014/main" xmlns="" id="{CA82226A-E976-4114-939D-9D653ED20FF3}"/>
              </a:ext>
            </a:extLst>
          </p:cNvPr>
          <p:cNvSpPr>
            <a:spLocks noChangeShapeType="1"/>
          </p:cNvSpPr>
          <p:nvPr/>
        </p:nvSpPr>
        <p:spPr bwMode="auto">
          <a:xfrm>
            <a:off x="539750" y="2565400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70709" name="Text Box 53">
            <a:extLst>
              <a:ext uri="{FF2B5EF4-FFF2-40B4-BE49-F238E27FC236}">
                <a16:creationId xmlns:a16="http://schemas.microsoft.com/office/drawing/2014/main" xmlns="" id="{98AEF257-8B8F-4EE5-975D-62DCBDA393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4797425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altLang="nl-NL" dirty="0"/>
              <a:t>Klik op </a:t>
            </a:r>
            <a:r>
              <a:rPr lang="nl-NL" altLang="nl-NL" dirty="0" smtClean="0"/>
              <a:t>de </a:t>
            </a:r>
            <a:r>
              <a:rPr lang="nl-NL" altLang="nl-NL" dirty="0"/>
              <a:t>knop opnieuw</a:t>
            </a:r>
            <a:endParaRPr lang="nl-NL" altLang="nl-NL" u="sng" dirty="0"/>
          </a:p>
          <a:p>
            <a:pPr eaLnBrk="1" hangingPunct="1">
              <a:spcBef>
                <a:spcPct val="50000"/>
              </a:spcBef>
            </a:pPr>
            <a:r>
              <a:rPr lang="nl-NL" altLang="nl-NL" dirty="0"/>
              <a:t>              </a:t>
            </a:r>
          </a:p>
          <a:p>
            <a:pPr eaLnBrk="1" hangingPunct="1">
              <a:spcBef>
                <a:spcPct val="50000"/>
              </a:spcBef>
            </a:pPr>
            <a:endParaRPr lang="nl-NL" altLang="nl-NL" dirty="0"/>
          </a:p>
          <a:p>
            <a:pPr eaLnBrk="1" hangingPunct="1">
              <a:spcBef>
                <a:spcPct val="50000"/>
              </a:spcBef>
            </a:pPr>
            <a:r>
              <a:rPr lang="nl-NL" altLang="nl-NL" dirty="0"/>
              <a:t>alle antwoorden verdwijnen</a:t>
            </a:r>
          </a:p>
        </p:txBody>
      </p:sp>
      <p:sp>
        <p:nvSpPr>
          <p:cNvPr id="70710" name="AutoShape 54">
            <a:hlinkClick r:id="" action="ppaction://noaction" highlightClick="1"/>
            <a:extLst>
              <a:ext uri="{FF2B5EF4-FFF2-40B4-BE49-F238E27FC236}">
                <a16:creationId xmlns:a16="http://schemas.microsoft.com/office/drawing/2014/main" xmlns="" id="{93B62918-993F-48A0-B567-740264410C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6375" y="5300663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1200" b="1"/>
              <a:t>Opnieuw </a:t>
            </a:r>
            <a:endParaRPr lang="nl-NL" altLang="nl-NL"/>
          </a:p>
        </p:txBody>
      </p:sp>
      <p:sp>
        <p:nvSpPr>
          <p:cNvPr id="70711" name="Line 55">
            <a:extLst>
              <a:ext uri="{FF2B5EF4-FFF2-40B4-BE49-F238E27FC236}">
                <a16:creationId xmlns:a16="http://schemas.microsoft.com/office/drawing/2014/main" xmlns="" id="{F64F5D95-1AA6-4766-969C-30A55075C1A6}"/>
              </a:ext>
            </a:extLst>
          </p:cNvPr>
          <p:cNvSpPr>
            <a:spLocks noChangeShapeType="1"/>
          </p:cNvSpPr>
          <p:nvPr/>
        </p:nvSpPr>
        <p:spPr bwMode="auto">
          <a:xfrm>
            <a:off x="539750" y="4005263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23608" name="AutoShape 56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xmlns="" id="{7715A40C-59A0-4A34-B3AD-0699CB1FEF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39113" y="5589588"/>
            <a:ext cx="431800" cy="431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23609" name="AutoShape 57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xmlns="" id="{FECE27E3-D584-4213-AF1F-4211914EF3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5589588"/>
            <a:ext cx="431800" cy="431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706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706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706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06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06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70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706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706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706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06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06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06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66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706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06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06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670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706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 nodeType="clickPar">
                      <p:stCondLst>
                        <p:cond delay="0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06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06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671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706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 nodeType="clickPar">
                      <p:stCondLst>
                        <p:cond delay="0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06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06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672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706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 nodeType="clickPar">
                      <p:stCondLst>
                        <p:cond delay="0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673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706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 nodeType="clickPar">
                      <p:stCondLst>
                        <p:cond delay="0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06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06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674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706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 nodeType="clickPar">
                      <p:stCondLst>
                        <p:cond delay="0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06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06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67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706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 nodeType="clickPar">
                      <p:stCondLst>
                        <p:cond delay="0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706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706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676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706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 nodeType="clickPar">
                      <p:stCondLst>
                        <p:cond delay="0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706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706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677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706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 nodeType="clickPar">
                      <p:stCondLst>
                        <p:cond delay="0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706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706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678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706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 nodeType="clickPar">
                      <p:stCondLst>
                        <p:cond delay="0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706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706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679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706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 nodeType="clickPar">
                      <p:stCondLst>
                        <p:cond delay="0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706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706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4" dur="2000"/>
                                        <p:tgtEl>
                                          <p:spTgt spid="70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2000" fill="hold"/>
                                        <p:tgtEl>
                                          <p:spTgt spid="70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0" fill="hold"/>
                                        <p:tgtEl>
                                          <p:spTgt spid="70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0" dur="2000"/>
                                        <p:tgtEl>
                                          <p:spTgt spid="70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707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707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70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0" fill="hold"/>
                                        <p:tgtEl>
                                          <p:spTgt spid="70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0" dur="2000"/>
                                        <p:tgtEl>
                                          <p:spTgt spid="70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707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707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2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70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0" fill="hold"/>
                                        <p:tgtEl>
                                          <p:spTgt spid="70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0" dur="2000"/>
                                        <p:tgtEl>
                                          <p:spTgt spid="70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707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707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36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7" dur="1000"/>
                                        <p:tgtEl>
                                          <p:spTgt spid="706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/>
                                        <p:tgtEl>
                                          <p:spTgt spid="706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9" dur="1000"/>
                                        <p:tgtEl>
                                          <p:spTgt spid="706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14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3" dur="1000"/>
                                        <p:tgtEl>
                                          <p:spTgt spid="70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/>
                                        <p:tgtEl>
                                          <p:spTgt spid="70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5" dur="1000"/>
                                        <p:tgtEl>
                                          <p:spTgt spid="706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8" dur="500"/>
                                        <p:tgtEl>
                                          <p:spTgt spid="707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/>
                                        <p:tgtEl>
                                          <p:spTgt spid="707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15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3" dur="1000"/>
                                        <p:tgtEl>
                                          <p:spTgt spid="70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/>
                                        <p:tgtEl>
                                          <p:spTgt spid="70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5" dur="1000"/>
                                        <p:tgtEl>
                                          <p:spTgt spid="706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707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707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16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3" dur="1000"/>
                                        <p:tgtEl>
                                          <p:spTgt spid="70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/>
                                        <p:tgtEl>
                                          <p:spTgt spid="70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5" dur="1000"/>
                                        <p:tgtEl>
                                          <p:spTgt spid="707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8" dur="500"/>
                                        <p:tgtEl>
                                          <p:spTgt spid="707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/>
                                        <p:tgtEl>
                                          <p:spTgt spid="707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684"/>
                  </p:tgtEl>
                </p:cond>
              </p:nextCondLst>
            </p:seq>
            <p:seq concurrent="1" nextAc="seek">
              <p:cTn id="171" restart="whenNotActive" fill="hold" evtFilter="cancelBubble" nodeType="interactiveSeq">
                <p:stCondLst>
                  <p:cond evt="onClick" delay="0">
                    <p:tgtEl>
                      <p:spTgt spid="706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2" fill="hold" nodeType="clickPar">
                      <p:stCondLst>
                        <p:cond delay="0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2000"/>
                                        <p:tgtEl>
                                          <p:spTgt spid="706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697"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706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 nodeType="clickPar">
                      <p:stCondLst>
                        <p:cond delay="0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2000"/>
                                        <p:tgtEl>
                                          <p:spTgt spid="706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698"/>
                  </p:tgtEl>
                </p:cond>
              </p:nextCondLst>
            </p:seq>
            <p:seq concurrent="1" nextAc="seek">
              <p:cTn id="183" restart="whenNotActive" fill="hold" evtFilter="cancelBubble" nodeType="interactiveSeq">
                <p:stCondLst>
                  <p:cond evt="onClick" delay="0">
                    <p:tgtEl>
                      <p:spTgt spid="706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4" fill="hold" nodeType="clickPar">
                      <p:stCondLst>
                        <p:cond delay="0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2000"/>
                                        <p:tgtEl>
                                          <p:spTgt spid="706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699"/>
                  </p:tgtEl>
                </p:cond>
              </p:nextCondLst>
            </p:seq>
            <p:seq concurrent="1" nextAc="seek">
              <p:cTn id="189" restart="whenNotActive" fill="hold" evtFilter="cancelBubble" nodeType="interactiveSeq">
                <p:stCondLst>
                  <p:cond evt="onClick" delay="0">
                    <p:tgtEl>
                      <p:spTgt spid="707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0" fill="hold" nodeType="clickPar">
                      <p:stCondLst>
                        <p:cond delay="0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2000"/>
                                        <p:tgtEl>
                                          <p:spTgt spid="706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700"/>
                  </p:tgtEl>
                </p:cond>
              </p:nextCondLst>
            </p:seq>
            <p:seq concurrent="1" nextAc="seek">
              <p:cTn id="195" restart="whenNotActive" fill="hold" evtFilter="cancelBubble" nodeType="interactiveSeq">
                <p:stCondLst>
                  <p:cond evt="onClick" delay="0">
                    <p:tgtEl>
                      <p:spTgt spid="707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6" fill="hold" nodeType="clickPar">
                      <p:stCondLst>
                        <p:cond delay="0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2000"/>
                                        <p:tgtEl>
                                          <p:spTgt spid="706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701"/>
                  </p:tgtEl>
                </p:cond>
              </p:nextCondLst>
            </p:seq>
            <p:seq concurrent="1" nextAc="seek">
              <p:cTn id="201" restart="whenNotActive" fill="hold" evtFilter="cancelBubble" nodeType="interactiveSeq">
                <p:stCondLst>
                  <p:cond evt="onClick" delay="0">
                    <p:tgtEl>
                      <p:spTgt spid="707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2" fill="hold" nodeType="clickPar">
                      <p:stCondLst>
                        <p:cond delay="0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2000"/>
                                        <p:tgtEl>
                                          <p:spTgt spid="706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702"/>
                  </p:tgtEl>
                </p:cond>
              </p:nextCondLst>
            </p:seq>
            <p:seq concurrent="1" nextAc="seek">
              <p:cTn id="207" restart="whenNotActive" fill="hold" evtFilter="cancelBubble" nodeType="interactiveSeq">
                <p:stCondLst>
                  <p:cond evt="onClick" delay="0">
                    <p:tgtEl>
                      <p:spTgt spid="707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8" fill="hold" nodeType="clickPar">
                      <p:stCondLst>
                        <p:cond delay="0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2000"/>
                                        <p:tgtEl>
                                          <p:spTgt spid="706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703"/>
                  </p:tgtEl>
                </p:cond>
              </p:nextCondLst>
            </p:seq>
            <p:seq concurrent="1" nextAc="seek">
              <p:cTn id="213" restart="whenNotActive" fill="hold" evtFilter="cancelBubble" nodeType="interactiveSeq">
                <p:stCondLst>
                  <p:cond evt="onClick" delay="0">
                    <p:tgtEl>
                      <p:spTgt spid="707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4" fill="hold" nodeType="clickPar">
                      <p:stCondLst>
                        <p:cond delay="0"/>
                      </p:stCondLst>
                      <p:childTnLst>
                        <p:par>
                          <p:cTn id="2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7" dur="2000"/>
                                        <p:tgtEl>
                                          <p:spTgt spid="706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704"/>
                  </p:tgtEl>
                </p:cond>
              </p:nextCondLst>
            </p:seq>
            <p:seq concurrent="1" nextAc="seek">
              <p:cTn id="219" restart="whenNotActive" fill="hold" evtFilter="cancelBubble" nodeType="interactiveSeq">
                <p:stCondLst>
                  <p:cond evt="onClick" delay="0">
                    <p:tgtEl>
                      <p:spTgt spid="707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0" fill="hold" nodeType="clickPar">
                      <p:stCondLst>
                        <p:cond delay="0"/>
                      </p:stCondLst>
                      <p:childTnLst>
                        <p:par>
                          <p:cTn id="2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3" dur="2000"/>
                                        <p:tgtEl>
                                          <p:spTgt spid="706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705"/>
                  </p:tgtEl>
                </p:cond>
              </p:nextCondLst>
            </p:seq>
            <p:seq concurrent="1" nextAc="seek">
              <p:cTn id="225" restart="whenNotActive" fill="hold" evtFilter="cancelBubble" nodeType="interactiveSeq">
                <p:stCondLst>
                  <p:cond evt="onClick" delay="0">
                    <p:tgtEl>
                      <p:spTgt spid="707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6" fill="hold" nodeType="clickPar">
                      <p:stCondLst>
                        <p:cond delay="0"/>
                      </p:stCondLst>
                      <p:childTnLst>
                        <p:par>
                          <p:cTn id="2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2000"/>
                                        <p:tgtEl>
                                          <p:spTgt spid="706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706"/>
                  </p:tgtEl>
                </p:cond>
              </p:nextCondLst>
            </p:seq>
            <p:seq concurrent="1" nextAc="seek">
              <p:cTn id="231" restart="whenNotActive" fill="hold" evtFilter="cancelBubble" nodeType="interactiveSeq">
                <p:stCondLst>
                  <p:cond evt="onClick" delay="0">
                    <p:tgtEl>
                      <p:spTgt spid="707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2" fill="hold" nodeType="clickPar">
                      <p:stCondLst>
                        <p:cond delay="0"/>
                      </p:stCondLst>
                      <p:childTnLst>
                        <p:par>
                          <p:cTn id="2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5" dur="2000"/>
                                        <p:tgtEl>
                                          <p:spTgt spid="706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707"/>
                  </p:tgtEl>
                </p:cond>
              </p:nextCondLst>
            </p:seq>
            <p:seq concurrent="1" nextAc="seek">
              <p:cTn id="237" restart="whenNotActive" fill="hold" evtFilter="cancelBubble" nodeType="interactiveSeq">
                <p:stCondLst>
                  <p:cond evt="onClick" delay="0">
                    <p:tgtEl>
                      <p:spTgt spid="706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8" fill="hold" nodeType="clickPar">
                      <p:stCondLst>
                        <p:cond delay="0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1" dur="500"/>
                                        <p:tgtEl>
                                          <p:spTgt spid="706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4" dur="500"/>
                                        <p:tgtEl>
                                          <p:spTgt spid="706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7" dur="500"/>
                                        <p:tgtEl>
                                          <p:spTgt spid="706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0" dur="500"/>
                                        <p:tgtEl>
                                          <p:spTgt spid="706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3" dur="500"/>
                                        <p:tgtEl>
                                          <p:spTgt spid="706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6" dur="500"/>
                                        <p:tgtEl>
                                          <p:spTgt spid="706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9" dur="500"/>
                                        <p:tgtEl>
                                          <p:spTgt spid="706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2" dur="500"/>
                                        <p:tgtEl>
                                          <p:spTgt spid="706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5" dur="500"/>
                                        <p:tgtEl>
                                          <p:spTgt spid="706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8" dur="500"/>
                                        <p:tgtEl>
                                          <p:spTgt spid="706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1" dur="500"/>
                                        <p:tgtEl>
                                          <p:spTgt spid="706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685"/>
                  </p:tgtEl>
                </p:cond>
              </p:nextCondLst>
            </p:seq>
          </p:childTnLst>
        </p:cTn>
      </p:par>
    </p:tnLst>
    <p:bldLst>
      <p:bldP spid="70658" grpId="0" animBg="1"/>
      <p:bldP spid="70658" grpId="1" animBg="1"/>
      <p:bldP spid="70658" grpId="2" animBg="1"/>
      <p:bldP spid="70659" grpId="0" animBg="1"/>
      <p:bldP spid="70659" grpId="1" animBg="1"/>
      <p:bldP spid="70659" grpId="2" animBg="1"/>
      <p:bldP spid="70660" grpId="0" animBg="1"/>
      <p:bldP spid="70660" grpId="1" animBg="1"/>
      <p:bldP spid="70660" grpId="2" animBg="1"/>
      <p:bldP spid="70661" grpId="0" animBg="1"/>
      <p:bldP spid="70661" grpId="1" animBg="1"/>
      <p:bldP spid="70661" grpId="2" animBg="1"/>
      <p:bldP spid="70662" grpId="0" animBg="1"/>
      <p:bldP spid="70662" grpId="1" animBg="1"/>
      <p:bldP spid="70662" grpId="2" animBg="1"/>
      <p:bldP spid="70663" grpId="0" animBg="1"/>
      <p:bldP spid="70663" grpId="1" animBg="1"/>
      <p:bldP spid="70663" grpId="2" animBg="1"/>
      <p:bldP spid="70664" grpId="0" animBg="1"/>
      <p:bldP spid="70664" grpId="1" animBg="1"/>
      <p:bldP spid="70664" grpId="2" animBg="1"/>
      <p:bldP spid="70665" grpId="0" animBg="1"/>
      <p:bldP spid="70665" grpId="1" animBg="1"/>
      <p:bldP spid="70665" grpId="2" animBg="1"/>
      <p:bldP spid="70666" grpId="0" animBg="1"/>
      <p:bldP spid="70666" grpId="1" animBg="1"/>
      <p:bldP spid="70666" grpId="2" animBg="1"/>
      <p:bldP spid="70667" grpId="0" animBg="1"/>
      <p:bldP spid="70667" grpId="1" animBg="1"/>
      <p:bldP spid="70667" grpId="2" animBg="1"/>
      <p:bldP spid="70668" grpId="0" animBg="1"/>
      <p:bldP spid="70668" grpId="1" animBg="1"/>
      <p:bldP spid="70668" grpId="2" animBg="1"/>
      <p:bldP spid="70680" grpId="0" animBg="1"/>
      <p:bldP spid="70681" grpId="0" animBg="1"/>
      <p:bldP spid="70681" grpId="1" animBg="1"/>
      <p:bldP spid="70682" grpId="0" animBg="1"/>
      <p:bldP spid="70682" grpId="1" animBg="1"/>
      <p:bldP spid="70683" grpId="0" animBg="1"/>
      <p:bldP spid="70683" grpId="1" animBg="1"/>
      <p:bldP spid="70684" grpId="0" animBg="1"/>
      <p:bldP spid="70684" grpId="1" animBg="1"/>
      <p:bldP spid="70709" grpId="0" animBg="1"/>
      <p:bldP spid="70709" grpId="1" animBg="1"/>
      <p:bldP spid="70710" grpId="0" animBg="1"/>
      <p:bldP spid="70710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594042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12</a:t>
            </a:r>
            <a:endParaRPr lang="nl-NL" altLang="nl-NL" sz="2400" dirty="0"/>
          </a:p>
        </p:txBody>
      </p:sp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594042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12</a:t>
            </a:r>
            <a:endParaRPr lang="nl-NL" altLang="nl-NL" sz="2400" dirty="0"/>
          </a:p>
        </p:txBody>
      </p:sp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>
                <a:solidFill>
                  <a:schemeClr val="bg1"/>
                </a:solidFill>
              </a:rPr>
              <a:t>18</a:t>
            </a:r>
            <a:endParaRPr lang="nl-NL" altLang="nl-NL" sz="2400" dirty="0">
              <a:solidFill>
                <a:schemeClr val="bg1"/>
              </a:solidFill>
            </a:endParaRPr>
          </a:p>
        </p:txBody>
      </p:sp>
      <p:sp>
        <p:nvSpPr>
          <p:cNvPr id="58374" name="Text Box 6"/>
          <p:cNvSpPr txBox="1">
            <a:spLocks noChangeArrowheads="1"/>
          </p:cNvSpPr>
          <p:nvPr/>
        </p:nvSpPr>
        <p:spPr bwMode="auto">
          <a:xfrm>
            <a:off x="594042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24</a:t>
            </a:r>
            <a:endParaRPr lang="nl-NL" altLang="nl-NL" sz="2400" dirty="0"/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30</a:t>
            </a:r>
            <a:endParaRPr lang="nl-NL" altLang="nl-NL" sz="2400" dirty="0"/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594042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>
                <a:solidFill>
                  <a:schemeClr val="bg1"/>
                </a:solidFill>
              </a:rPr>
              <a:t>36</a:t>
            </a:r>
            <a:endParaRPr lang="nl-NL" altLang="nl-NL" sz="2400" dirty="0">
              <a:solidFill>
                <a:schemeClr val="bg1"/>
              </a:solidFill>
            </a:endParaRPr>
          </a:p>
        </p:txBody>
      </p:sp>
      <p:sp>
        <p:nvSpPr>
          <p:cNvPr id="58377" name="Text Box 9"/>
          <p:cNvSpPr txBox="1">
            <a:spLocks noChangeArrowheads="1"/>
          </p:cNvSpPr>
          <p:nvPr/>
        </p:nvSpPr>
        <p:spPr bwMode="auto">
          <a:xfrm>
            <a:off x="594042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42</a:t>
            </a:r>
            <a:endParaRPr lang="nl-NL" altLang="nl-NL" sz="2400" dirty="0"/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5940425" y="5184775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48</a:t>
            </a:r>
            <a:endParaRPr lang="nl-NL" altLang="nl-NL" sz="2400" dirty="0"/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5940425" y="5699125"/>
            <a:ext cx="6477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54</a:t>
            </a:r>
            <a:endParaRPr lang="nl-NL" altLang="nl-NL" sz="2400" dirty="0"/>
          </a:p>
        </p:txBody>
      </p:sp>
      <p:sp>
        <p:nvSpPr>
          <p:cNvPr id="58380" name="Text Box 12"/>
          <p:cNvSpPr txBox="1">
            <a:spLocks noChangeArrowheads="1"/>
          </p:cNvSpPr>
          <p:nvPr/>
        </p:nvSpPr>
        <p:spPr bwMode="auto">
          <a:xfrm>
            <a:off x="5940425" y="6237288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60</a:t>
            </a:r>
            <a:endParaRPr lang="nl-NL" altLang="nl-NL" sz="2400" dirty="0"/>
          </a:p>
        </p:txBody>
      </p:sp>
      <p:sp>
        <p:nvSpPr>
          <p:cNvPr id="58381" name="Text Box 13"/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82" name="Text Box 14"/>
          <p:cNvSpPr txBox="1">
            <a:spLocks noChangeArrowheads="1"/>
          </p:cNvSpPr>
          <p:nvPr/>
        </p:nvSpPr>
        <p:spPr bwMode="auto">
          <a:xfrm>
            <a:off x="385127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</a:t>
            </a:r>
          </a:p>
        </p:txBody>
      </p:sp>
      <p:sp>
        <p:nvSpPr>
          <p:cNvPr id="58383" name="Text Box 15"/>
          <p:cNvSpPr txBox="1">
            <a:spLocks noChangeArrowheads="1"/>
          </p:cNvSpPr>
          <p:nvPr/>
        </p:nvSpPr>
        <p:spPr bwMode="auto">
          <a:xfrm>
            <a:off x="385127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2</a:t>
            </a:r>
          </a:p>
        </p:txBody>
      </p:sp>
      <p:sp>
        <p:nvSpPr>
          <p:cNvPr id="58384" name="Text Box 16"/>
          <p:cNvSpPr txBox="1">
            <a:spLocks noChangeArrowheads="1"/>
          </p:cNvSpPr>
          <p:nvPr/>
        </p:nvSpPr>
        <p:spPr bwMode="auto">
          <a:xfrm>
            <a:off x="385127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58385" name="Text Box 17"/>
          <p:cNvSpPr txBox="1">
            <a:spLocks noChangeArrowheads="1"/>
          </p:cNvSpPr>
          <p:nvPr/>
        </p:nvSpPr>
        <p:spPr bwMode="auto">
          <a:xfrm>
            <a:off x="385127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4</a:t>
            </a:r>
          </a:p>
        </p:txBody>
      </p:sp>
      <p:sp>
        <p:nvSpPr>
          <p:cNvPr id="58386" name="Text Box 18"/>
          <p:cNvSpPr txBox="1">
            <a:spLocks noChangeArrowheads="1"/>
          </p:cNvSpPr>
          <p:nvPr/>
        </p:nvSpPr>
        <p:spPr bwMode="auto">
          <a:xfrm>
            <a:off x="385127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5</a:t>
            </a:r>
          </a:p>
        </p:txBody>
      </p:sp>
      <p:sp>
        <p:nvSpPr>
          <p:cNvPr id="58387" name="Text Box 19"/>
          <p:cNvSpPr txBox="1">
            <a:spLocks noChangeArrowheads="1"/>
          </p:cNvSpPr>
          <p:nvPr/>
        </p:nvSpPr>
        <p:spPr bwMode="auto">
          <a:xfrm>
            <a:off x="385127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58388" name="Text Box 20"/>
          <p:cNvSpPr txBox="1">
            <a:spLocks noChangeArrowheads="1"/>
          </p:cNvSpPr>
          <p:nvPr/>
        </p:nvSpPr>
        <p:spPr bwMode="auto">
          <a:xfrm>
            <a:off x="385127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7</a:t>
            </a:r>
          </a:p>
        </p:txBody>
      </p:sp>
      <p:sp>
        <p:nvSpPr>
          <p:cNvPr id="58389" name="Text Box 21"/>
          <p:cNvSpPr txBox="1">
            <a:spLocks noChangeArrowheads="1"/>
          </p:cNvSpPr>
          <p:nvPr/>
        </p:nvSpPr>
        <p:spPr bwMode="auto">
          <a:xfrm>
            <a:off x="3851275" y="5194300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8</a:t>
            </a:r>
          </a:p>
        </p:txBody>
      </p:sp>
      <p:sp>
        <p:nvSpPr>
          <p:cNvPr id="58390" name="Text Box 22"/>
          <p:cNvSpPr txBox="1">
            <a:spLocks noChangeArrowheads="1"/>
          </p:cNvSpPr>
          <p:nvPr/>
        </p:nvSpPr>
        <p:spPr bwMode="auto">
          <a:xfrm>
            <a:off x="3851275" y="5699125"/>
            <a:ext cx="6477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9</a:t>
            </a:r>
          </a:p>
        </p:txBody>
      </p:sp>
      <p:sp>
        <p:nvSpPr>
          <p:cNvPr id="58392" name="Text Box 24"/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Tafel Kriskras </a:t>
            </a:r>
          </a:p>
        </p:txBody>
      </p:sp>
      <p:sp>
        <p:nvSpPr>
          <p:cNvPr id="58394" name="Text Box 26"/>
          <p:cNvSpPr txBox="1">
            <a:spLocks noChangeArrowheads="1"/>
          </p:cNvSpPr>
          <p:nvPr/>
        </p:nvSpPr>
        <p:spPr bwMode="auto">
          <a:xfrm>
            <a:off x="395288" y="1557338"/>
            <a:ext cx="3168650" cy="43088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r>
              <a:rPr lang="nl-NL" altLang="nl-NL" sz="1600" b="1" i="1" u="sng" dirty="0">
                <a:solidFill>
                  <a:srgbClr val="00B0F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</a:t>
            </a:r>
            <a:r>
              <a:rPr lang="nl-NL" altLang="nl-NL" sz="1600" dirty="0">
                <a:solidFill>
                  <a:srgbClr val="00B0F0"/>
                </a:solidFill>
              </a:rPr>
              <a:t> </a:t>
            </a:r>
            <a:r>
              <a:rPr lang="nl-NL" altLang="nl-NL" sz="1600" dirty="0"/>
              <a:t>= 5x is de helft van 10x</a:t>
            </a:r>
          </a:p>
          <a:p>
            <a:r>
              <a:rPr lang="nl-NL" altLang="nl-NL" sz="16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Geel</a:t>
            </a:r>
            <a:r>
              <a:rPr lang="nl-NL" altLang="nl-NL" sz="1600" dirty="0">
                <a:solidFill>
                  <a:srgbClr val="FFFF00"/>
                </a:solidFill>
              </a:rPr>
              <a:t> </a:t>
            </a:r>
            <a:r>
              <a:rPr lang="nl-NL" altLang="nl-NL" sz="1600" dirty="0"/>
              <a:t>= verdubbelen</a:t>
            </a:r>
          </a:p>
          <a:p>
            <a:r>
              <a:rPr lang="nl-NL" altLang="nl-NL" sz="1600" b="1" i="1" u="sng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Rood</a:t>
            </a:r>
            <a:r>
              <a:rPr lang="nl-NL" altLang="nl-NL" sz="1600" dirty="0"/>
              <a:t> = ook verdubbelen, maar lastiger</a:t>
            </a:r>
          </a:p>
          <a:p>
            <a:r>
              <a:rPr lang="nl-NL" altLang="nl-NL" sz="1600" b="1" i="1" u="sng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Wit</a:t>
            </a:r>
            <a:r>
              <a:rPr lang="nl-NL" altLang="nl-NL" sz="1600" dirty="0">
                <a:solidFill>
                  <a:schemeClr val="bg1"/>
                </a:solidFill>
              </a:rPr>
              <a:t> </a:t>
            </a:r>
            <a:r>
              <a:rPr lang="nl-NL" altLang="nl-NL" sz="1600" dirty="0"/>
              <a:t>= 1x minder dan 10x</a:t>
            </a:r>
          </a:p>
          <a:p>
            <a:r>
              <a:rPr lang="nl-NL" altLang="nl-NL" sz="1600" b="1" i="1" u="sng" dirty="0">
                <a:solidFill>
                  <a:srgbClr val="00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Groen</a:t>
            </a:r>
            <a:r>
              <a:rPr lang="nl-NL" altLang="nl-NL" sz="1600" dirty="0">
                <a:solidFill>
                  <a:srgbClr val="00B050"/>
                </a:solidFill>
              </a:rPr>
              <a:t> </a:t>
            </a:r>
            <a:r>
              <a:rPr lang="nl-NL" altLang="nl-NL" sz="1600" dirty="0"/>
              <a:t>= 1x meer / 1x minder</a:t>
            </a:r>
            <a:r>
              <a:rPr lang="nl-NL" altLang="nl-NL" sz="800" dirty="0"/>
              <a:t> </a:t>
            </a:r>
          </a:p>
          <a:p>
            <a:r>
              <a:rPr lang="nl-NL" altLang="nl-NL" sz="800" dirty="0"/>
              <a:t>                              </a:t>
            </a:r>
            <a:r>
              <a:rPr lang="nl-NL" altLang="nl-NL" sz="1000" dirty="0"/>
              <a:t>(maar ook: 5x + 2x / of 3x + 4x)</a:t>
            </a:r>
          </a:p>
          <a:p>
            <a:r>
              <a:rPr lang="nl-NL" altLang="nl-NL" sz="1600" dirty="0"/>
              <a:t>        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>
                <a:solidFill>
                  <a:srgbClr val="0000FF"/>
                </a:solidFill>
              </a:rPr>
              <a:t>De sommen starten / stoppen  door op de </a:t>
            </a:r>
            <a:r>
              <a:rPr lang="nl-NL" altLang="nl-NL" sz="16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blauwe knop</a:t>
            </a:r>
            <a:r>
              <a:rPr lang="nl-NL" altLang="nl-NL" sz="1600" dirty="0">
                <a:solidFill>
                  <a:srgbClr val="0000FF"/>
                </a:solidFill>
              </a:rPr>
              <a:t> te klikken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/>
              <a:t>Na een korte oefening is er drie seconden pauze – de oefening gaat automatisch verder</a:t>
            </a:r>
          </a:p>
          <a:p>
            <a:pPr>
              <a:spcBef>
                <a:spcPct val="50000"/>
              </a:spcBef>
            </a:pPr>
            <a:endParaRPr lang="nl-NL" altLang="nl-NL" sz="1600" dirty="0"/>
          </a:p>
        </p:txBody>
      </p:sp>
      <p:sp>
        <p:nvSpPr>
          <p:cNvPr id="58396" name="Text Box 28"/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Tafel Kriskras</a:t>
            </a:r>
          </a:p>
        </p:txBody>
      </p:sp>
      <p:sp>
        <p:nvSpPr>
          <p:cNvPr id="58397" name="Text Box 29"/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58399" name="Text Box 31"/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/>
              <a:t>6</a:t>
            </a:r>
            <a:r>
              <a:rPr lang="nl-NL" altLang="nl-NL" sz="2400" dirty="0" smtClean="0"/>
              <a:t> </a:t>
            </a:r>
            <a:r>
              <a:rPr lang="nl-NL" altLang="nl-NL" sz="2400" dirty="0"/>
              <a:t>=</a:t>
            </a:r>
          </a:p>
        </p:txBody>
      </p:sp>
      <p:sp>
        <p:nvSpPr>
          <p:cNvPr id="58400" name="Text Box 32"/>
          <p:cNvSpPr txBox="1">
            <a:spLocks noChangeArrowheads="1"/>
          </p:cNvSpPr>
          <p:nvPr/>
        </p:nvSpPr>
        <p:spPr bwMode="auto">
          <a:xfrm>
            <a:off x="4572000" y="144938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/>
              <a:t>6</a:t>
            </a:r>
            <a:r>
              <a:rPr lang="nl-NL" altLang="nl-NL" sz="2400" dirty="0" smtClean="0"/>
              <a:t> </a:t>
            </a:r>
            <a:r>
              <a:rPr lang="nl-NL" altLang="nl-NL" sz="2400" dirty="0"/>
              <a:t>=</a:t>
            </a:r>
          </a:p>
        </p:txBody>
      </p:sp>
      <p:sp>
        <p:nvSpPr>
          <p:cNvPr id="58401" name="Text Box 33"/>
          <p:cNvSpPr txBox="1">
            <a:spLocks noChangeArrowheads="1"/>
          </p:cNvSpPr>
          <p:nvPr/>
        </p:nvSpPr>
        <p:spPr bwMode="auto">
          <a:xfrm>
            <a:off x="4572000" y="198913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/>
              <a:t>6</a:t>
            </a:r>
            <a:r>
              <a:rPr lang="nl-NL" altLang="nl-NL" sz="2400" dirty="0" smtClean="0"/>
              <a:t> </a:t>
            </a:r>
            <a:r>
              <a:rPr lang="nl-NL" altLang="nl-NL" sz="2400" dirty="0"/>
              <a:t>=</a:t>
            </a:r>
          </a:p>
        </p:txBody>
      </p:sp>
      <p:sp>
        <p:nvSpPr>
          <p:cNvPr id="58402" name="Text Box 34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03" name="Text Box 35"/>
          <p:cNvSpPr txBox="1">
            <a:spLocks noChangeArrowheads="1"/>
          </p:cNvSpPr>
          <p:nvPr/>
        </p:nvSpPr>
        <p:spPr bwMode="auto">
          <a:xfrm>
            <a:off x="4572000" y="3033713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6 </a:t>
            </a:r>
            <a:r>
              <a:rPr lang="nl-NL" altLang="nl-NL" sz="2400" dirty="0" smtClean="0"/>
              <a:t>=</a:t>
            </a:r>
            <a:endParaRPr lang="nl-NL" altLang="nl-NL" sz="2400" dirty="0"/>
          </a:p>
        </p:txBody>
      </p:sp>
      <p:sp>
        <p:nvSpPr>
          <p:cNvPr id="58404" name="Text Box 36"/>
          <p:cNvSpPr txBox="1">
            <a:spLocks noChangeArrowheads="1"/>
          </p:cNvSpPr>
          <p:nvPr/>
        </p:nvSpPr>
        <p:spPr bwMode="auto">
          <a:xfrm>
            <a:off x="4572000" y="3573463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/>
              <a:t>6</a:t>
            </a:r>
            <a:r>
              <a:rPr lang="nl-NL" altLang="nl-NL" sz="2400" dirty="0" smtClean="0"/>
              <a:t> </a:t>
            </a:r>
            <a:r>
              <a:rPr lang="nl-NL" altLang="nl-NL" sz="2400" dirty="0"/>
              <a:t>=</a:t>
            </a:r>
          </a:p>
        </p:txBody>
      </p:sp>
      <p:sp>
        <p:nvSpPr>
          <p:cNvPr id="58405" name="Text Box 37"/>
          <p:cNvSpPr txBox="1">
            <a:spLocks noChangeArrowheads="1"/>
          </p:cNvSpPr>
          <p:nvPr/>
        </p:nvSpPr>
        <p:spPr bwMode="auto">
          <a:xfrm>
            <a:off x="4572000" y="4114800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</a:t>
            </a:r>
            <a:r>
              <a:rPr lang="nl-NL" altLang="nl-NL" sz="2400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nl-NL" altLang="nl-NL" sz="2400" dirty="0">
                <a:solidFill>
                  <a:schemeClr val="bg1"/>
                </a:solidFill>
              </a:rPr>
              <a:t>6</a:t>
            </a:r>
            <a:r>
              <a:rPr lang="nl-NL" altLang="nl-NL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nl-NL" altLang="nl-NL" sz="2400" dirty="0">
                <a:solidFill>
                  <a:schemeClr val="bg1"/>
                </a:solidFill>
              </a:rPr>
              <a:t>=</a:t>
            </a:r>
          </a:p>
        </p:txBody>
      </p:sp>
      <p:sp>
        <p:nvSpPr>
          <p:cNvPr id="58406" name="Text Box 38"/>
          <p:cNvSpPr txBox="1">
            <a:spLocks noChangeArrowheads="1"/>
          </p:cNvSpPr>
          <p:nvPr/>
        </p:nvSpPr>
        <p:spPr bwMode="auto">
          <a:xfrm>
            <a:off x="4572000" y="4652963"/>
            <a:ext cx="12954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6</a:t>
            </a:r>
            <a:r>
              <a:rPr lang="nl-NL" altLang="nl-NL" sz="2400" dirty="0" smtClean="0"/>
              <a:t> </a:t>
            </a:r>
            <a:r>
              <a:rPr lang="nl-NL" altLang="nl-NL" sz="2400" dirty="0"/>
              <a:t>=</a:t>
            </a:r>
          </a:p>
        </p:txBody>
      </p:sp>
      <p:sp>
        <p:nvSpPr>
          <p:cNvPr id="58407" name="Text Box 39"/>
          <p:cNvSpPr txBox="1">
            <a:spLocks noChangeArrowheads="1"/>
          </p:cNvSpPr>
          <p:nvPr/>
        </p:nvSpPr>
        <p:spPr bwMode="auto">
          <a:xfrm>
            <a:off x="4572000" y="5184775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6 </a:t>
            </a:r>
            <a:r>
              <a:rPr lang="nl-NL" altLang="nl-NL" sz="2400" dirty="0"/>
              <a:t>=</a:t>
            </a:r>
          </a:p>
        </p:txBody>
      </p:sp>
      <p:sp>
        <p:nvSpPr>
          <p:cNvPr id="58408" name="Text Box 40"/>
          <p:cNvSpPr txBox="1">
            <a:spLocks noChangeArrowheads="1"/>
          </p:cNvSpPr>
          <p:nvPr/>
        </p:nvSpPr>
        <p:spPr bwMode="auto">
          <a:xfrm>
            <a:off x="4572000" y="56991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/>
              <a:t>6</a:t>
            </a:r>
            <a:r>
              <a:rPr lang="nl-NL" altLang="nl-NL" sz="2400" dirty="0" smtClean="0"/>
              <a:t> </a:t>
            </a:r>
            <a:r>
              <a:rPr lang="nl-NL" altLang="nl-NL" sz="2400" dirty="0"/>
              <a:t>=</a:t>
            </a:r>
          </a:p>
        </p:txBody>
      </p:sp>
      <p:sp>
        <p:nvSpPr>
          <p:cNvPr id="58409" name="Text Box 41"/>
          <p:cNvSpPr txBox="1">
            <a:spLocks noChangeArrowheads="1"/>
          </p:cNvSpPr>
          <p:nvPr/>
        </p:nvSpPr>
        <p:spPr bwMode="auto">
          <a:xfrm>
            <a:off x="4572000" y="6237288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/>
              <a:t>6</a:t>
            </a:r>
            <a:r>
              <a:rPr lang="nl-NL" altLang="nl-NL" sz="2400" dirty="0" smtClean="0"/>
              <a:t> </a:t>
            </a:r>
            <a:r>
              <a:rPr lang="nl-NL" altLang="nl-NL" sz="2400" dirty="0"/>
              <a:t>=</a:t>
            </a:r>
          </a:p>
        </p:txBody>
      </p:sp>
      <p:sp>
        <p:nvSpPr>
          <p:cNvPr id="58426" name="Text Box 58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29" name="Text Box 61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 </a:t>
            </a:r>
            <a:r>
              <a:rPr lang="nl-NL" altLang="nl-NL" sz="2400" dirty="0">
                <a:solidFill>
                  <a:schemeClr val="bg1"/>
                </a:solidFill>
              </a:rPr>
              <a:t>6</a:t>
            </a:r>
            <a:r>
              <a:rPr lang="nl-NL" altLang="nl-NL" sz="2400" dirty="0" smtClean="0">
                <a:solidFill>
                  <a:schemeClr val="bg1"/>
                </a:solidFill>
              </a:rPr>
              <a:t> </a:t>
            </a:r>
            <a:r>
              <a:rPr lang="nl-NL" altLang="nl-NL" sz="2400" dirty="0">
                <a:solidFill>
                  <a:schemeClr val="bg1"/>
                </a:solidFill>
              </a:rPr>
              <a:t>=</a:t>
            </a:r>
          </a:p>
        </p:txBody>
      </p:sp>
      <p:sp>
        <p:nvSpPr>
          <p:cNvPr id="58606" name="Text Box 238"/>
          <p:cNvSpPr txBox="1">
            <a:spLocks noChangeArrowheads="1"/>
          </p:cNvSpPr>
          <p:nvPr/>
        </p:nvSpPr>
        <p:spPr bwMode="auto">
          <a:xfrm>
            <a:off x="3851275" y="6237288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10</a:t>
            </a:r>
          </a:p>
        </p:txBody>
      </p:sp>
      <p:sp>
        <p:nvSpPr>
          <p:cNvPr id="58609" name="AutoShape 24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72450" y="5589588"/>
            <a:ext cx="431800" cy="431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8610" name="AutoShape 242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700963" y="5589588"/>
            <a:ext cx="431800" cy="431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8612" name="AutoShape 24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667625" y="4941888"/>
            <a:ext cx="936625" cy="576262"/>
          </a:xfrm>
          <a:prstGeom prst="actionButtonBlank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altLang="nl-NL" sz="1200" b="1">
                <a:solidFill>
                  <a:schemeClr val="bg1"/>
                </a:solidFill>
              </a:rPr>
              <a:t>START</a:t>
            </a:r>
          </a:p>
          <a:p>
            <a:pPr algn="ctr"/>
            <a:r>
              <a:rPr lang="nl-NL" altLang="nl-NL" sz="1200" b="1">
                <a:solidFill>
                  <a:schemeClr val="bg1"/>
                </a:solidFill>
              </a:rPr>
              <a:t>STOP</a:t>
            </a:r>
            <a:endParaRPr lang="nl-NL" altLang="nl-NL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541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83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2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2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41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397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586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 nodeType="clickPar">
                      <p:stCondLst>
                        <p:cond delay="0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5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69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7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7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81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2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5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8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3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106" presetID="4" presetClass="entr" presetSubtype="16" fill="hold" grpId="2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11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11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11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0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122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4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26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8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13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35000"/>
                            </p:stCondLst>
                            <p:childTnLst>
                              <p:par>
                                <p:cTn id="13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37000"/>
                            </p:stCondLst>
                            <p:childTnLst>
                              <p:par>
                                <p:cTn id="138" presetID="4" presetClass="exit" presetSubtype="16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9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2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5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8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1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4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7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0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 nodeType="afterGroup">
                            <p:stCondLst>
                              <p:cond delay="39000"/>
                            </p:stCondLst>
                            <p:childTnLst>
                              <p:par>
                                <p:cTn id="163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5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 nodeType="afterGroup">
                            <p:stCondLst>
                              <p:cond delay="44000"/>
                            </p:stCondLst>
                            <p:childTnLst>
                              <p:par>
                                <p:cTn id="167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9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 nodeType="afterGroup">
                            <p:stCondLst>
                              <p:cond delay="46000"/>
                            </p:stCondLst>
                            <p:childTnLst>
                              <p:par>
                                <p:cTn id="17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3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 nodeType="afterGroup">
                            <p:stCondLst>
                              <p:cond delay="48000"/>
                            </p:stCondLst>
                            <p:childTnLst>
                              <p:par>
                                <p:cTn id="17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 nodeType="afterGroup">
                            <p:stCondLst>
                              <p:cond delay="50000"/>
                            </p:stCondLst>
                            <p:childTnLst>
                              <p:par>
                                <p:cTn id="1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1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 nodeType="afterGroup">
                            <p:stCondLst>
                              <p:cond delay="52000"/>
                            </p:stCondLst>
                            <p:childTnLst>
                              <p:par>
                                <p:cTn id="1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5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 nodeType="afterGroup">
                            <p:stCondLst>
                              <p:cond delay="54000"/>
                            </p:stCondLst>
                            <p:childTnLst>
                              <p:par>
                                <p:cTn id="1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9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 nodeType="afterGroup">
                            <p:stCondLst>
                              <p:cond delay="56000"/>
                            </p:stCondLst>
                            <p:childTnLst>
                              <p:par>
                                <p:cTn id="1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3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 nodeType="afterGroup">
                            <p:stCondLst>
                              <p:cond delay="58000"/>
                            </p:stCondLst>
                            <p:childTnLst>
                              <p:par>
                                <p:cTn id="19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7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 nodeType="afterGroup">
                            <p:stCondLst>
                              <p:cond delay="60000"/>
                            </p:stCondLst>
                            <p:childTnLst>
                              <p:par>
                                <p:cTn id="199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 nodeType="afterGroup">
                            <p:stCondLst>
                              <p:cond delay="62000"/>
                            </p:stCondLst>
                            <p:childTnLst>
                              <p:par>
                                <p:cTn id="20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5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 nodeType="afterGroup">
                            <p:stCondLst>
                              <p:cond delay="64000"/>
                            </p:stCondLst>
                            <p:childTnLst>
                              <p:par>
                                <p:cTn id="20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 nodeType="afterGroup">
                            <p:stCondLst>
                              <p:cond delay="66000"/>
                            </p:stCondLst>
                            <p:childTnLst>
                              <p:par>
                                <p:cTn id="211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2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8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1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4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0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3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2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5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 nodeType="afterGroup">
                            <p:stCondLst>
                              <p:cond delay="68000"/>
                            </p:stCondLst>
                            <p:childTnLst>
                              <p:par>
                                <p:cTn id="248" presetID="4" presetClass="entr" presetSubtype="16" fill="hold" grpId="6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0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 nodeType="afterGroup">
                            <p:stCondLst>
                              <p:cond delay="73000"/>
                            </p:stCondLst>
                            <p:childTnLst>
                              <p:par>
                                <p:cTn id="252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4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 nodeType="afterGroup">
                            <p:stCondLst>
                              <p:cond delay="75000"/>
                            </p:stCondLst>
                            <p:childTnLst>
                              <p:par>
                                <p:cTn id="256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8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 nodeType="afterGroup">
                            <p:stCondLst>
                              <p:cond delay="77000"/>
                            </p:stCondLst>
                            <p:childTnLst>
                              <p:par>
                                <p:cTn id="26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2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 nodeType="afterGroup">
                            <p:stCondLst>
                              <p:cond delay="79000"/>
                            </p:stCondLst>
                            <p:childTnLst>
                              <p:par>
                                <p:cTn id="26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6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7" fill="hold" nodeType="afterGroup">
                            <p:stCondLst>
                              <p:cond delay="81000"/>
                            </p:stCondLst>
                            <p:childTnLst>
                              <p:par>
                                <p:cTn id="26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0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 nodeType="afterGroup">
                            <p:stCondLst>
                              <p:cond delay="83000"/>
                            </p:stCondLst>
                            <p:childTnLst>
                              <p:par>
                                <p:cTn id="27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4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 nodeType="afterGroup">
                            <p:stCondLst>
                              <p:cond delay="85000"/>
                            </p:stCondLst>
                            <p:childTnLst>
                              <p:par>
                                <p:cTn id="27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8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 nodeType="afterGroup">
                            <p:stCondLst>
                              <p:cond delay="87000"/>
                            </p:stCondLst>
                            <p:childTnLst>
                              <p:par>
                                <p:cTn id="28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2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 nodeType="afterGroup">
                            <p:stCondLst>
                              <p:cond delay="89000"/>
                            </p:stCondLst>
                            <p:childTnLst>
                              <p:par>
                                <p:cTn id="284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6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 nodeType="afterGroup">
                            <p:stCondLst>
                              <p:cond delay="91000"/>
                            </p:stCondLst>
                            <p:childTnLst>
                              <p:par>
                                <p:cTn id="28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0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1" fill="hold" nodeType="afterGroup">
                            <p:stCondLst>
                              <p:cond delay="93000"/>
                            </p:stCondLst>
                            <p:childTnLst>
                              <p:par>
                                <p:cTn id="29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4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 nodeType="afterGroup">
                            <p:stCondLst>
                              <p:cond delay="95000"/>
                            </p:stCondLst>
                            <p:childTnLst>
                              <p:par>
                                <p:cTn id="296" presetID="4" presetClass="exit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7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3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9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2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5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8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0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1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4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7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0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2" fill="hold" nodeType="afterGroup">
                            <p:stCondLst>
                              <p:cond delay="97000"/>
                            </p:stCondLst>
                            <p:childTnLst>
                              <p:par>
                                <p:cTn id="333" presetID="4" presetClass="entr" presetSubtype="16" fill="hold" grpId="8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5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6" fill="hold" nodeType="afterGroup">
                            <p:stCondLst>
                              <p:cond delay="102000"/>
                            </p:stCondLst>
                            <p:childTnLst>
                              <p:par>
                                <p:cTn id="337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0" fill="hold" nodeType="afterGroup">
                            <p:stCondLst>
                              <p:cond delay="104000"/>
                            </p:stCondLst>
                            <p:childTnLst>
                              <p:par>
                                <p:cTn id="34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3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4" fill="hold" nodeType="afterGroup">
                            <p:stCondLst>
                              <p:cond delay="106000"/>
                            </p:stCondLst>
                            <p:childTnLst>
                              <p:par>
                                <p:cTn id="34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7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8" fill="hold" nodeType="afterGroup">
                            <p:stCondLst>
                              <p:cond delay="108000"/>
                            </p:stCondLst>
                            <p:childTnLst>
                              <p:par>
                                <p:cTn id="349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1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2" fill="hold" nodeType="afterGroup">
                            <p:stCondLst>
                              <p:cond delay="110000"/>
                            </p:stCondLst>
                            <p:childTnLst>
                              <p:par>
                                <p:cTn id="353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6" fill="hold" nodeType="afterGroup">
                            <p:stCondLst>
                              <p:cond delay="112000"/>
                            </p:stCondLst>
                            <p:childTnLst>
                              <p:par>
                                <p:cTn id="3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9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0" fill="hold" nodeType="afterGroup">
                            <p:stCondLst>
                              <p:cond delay="114000"/>
                            </p:stCondLst>
                            <p:childTnLst>
                              <p:par>
                                <p:cTn id="3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3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4" fill="hold" nodeType="afterGroup">
                            <p:stCondLst>
                              <p:cond delay="116000"/>
                            </p:stCondLst>
                            <p:childTnLst>
                              <p:par>
                                <p:cTn id="365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7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8" fill="hold" nodeType="afterGroup">
                            <p:stCondLst>
                              <p:cond delay="118000"/>
                            </p:stCondLst>
                            <p:childTnLst>
                              <p:par>
                                <p:cTn id="369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1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2" fill="hold" nodeType="afterGroup">
                            <p:stCondLst>
                              <p:cond delay="120000"/>
                            </p:stCondLst>
                            <p:childTnLst>
                              <p:par>
                                <p:cTn id="373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5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6" fill="hold" nodeType="afterGroup">
                            <p:stCondLst>
                              <p:cond delay="122000"/>
                            </p:stCondLst>
                            <p:childTnLst>
                              <p:par>
                                <p:cTn id="377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9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 nodeType="afterGroup">
                            <p:stCondLst>
                              <p:cond delay="124000"/>
                            </p:stCondLst>
                            <p:childTnLst>
                              <p:par>
                                <p:cTn id="38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3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4" fill="hold" nodeType="afterGroup">
                            <p:stCondLst>
                              <p:cond delay="126000"/>
                            </p:stCondLst>
                            <p:childTnLst>
                              <p:par>
                                <p:cTn id="38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8" fill="hold" nodeType="afterGroup">
                            <p:stCondLst>
                              <p:cond delay="128000"/>
                            </p:stCondLst>
                            <p:childTnLst>
                              <p:par>
                                <p:cTn id="389" presetID="4" presetClass="exit" presetSubtype="16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0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2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3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2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4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8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1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3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6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9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0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2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3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6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9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1" fill="hold" nodeType="afterGroup">
                            <p:stCondLst>
                              <p:cond delay="130000"/>
                            </p:stCondLst>
                            <p:childTnLst>
                              <p:par>
                                <p:cTn id="432" presetID="4" presetClass="entr" presetSubtype="16" fill="hold" grpId="1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5" fill="hold" nodeType="afterGroup">
                            <p:stCondLst>
                              <p:cond delay="135000"/>
                            </p:stCondLst>
                            <p:childTnLst>
                              <p:par>
                                <p:cTn id="436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8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9" fill="hold" nodeType="afterGroup">
                            <p:stCondLst>
                              <p:cond delay="137000"/>
                            </p:stCondLst>
                            <p:childTnLst>
                              <p:par>
                                <p:cTn id="44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2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3" fill="hold" nodeType="afterGroup">
                            <p:stCondLst>
                              <p:cond delay="139000"/>
                            </p:stCondLst>
                            <p:childTnLst>
                              <p:par>
                                <p:cTn id="444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6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7" fill="hold" nodeType="afterGroup">
                            <p:stCondLst>
                              <p:cond delay="141000"/>
                            </p:stCondLst>
                            <p:childTnLst>
                              <p:par>
                                <p:cTn id="44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0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1" fill="hold" nodeType="afterGroup">
                            <p:stCondLst>
                              <p:cond delay="143000"/>
                            </p:stCondLst>
                            <p:childTnLst>
                              <p:par>
                                <p:cTn id="45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4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5" fill="hold" nodeType="afterGroup">
                            <p:stCondLst>
                              <p:cond delay="145000"/>
                            </p:stCondLst>
                            <p:childTnLst>
                              <p:par>
                                <p:cTn id="456" presetID="10" presetClass="exit" presetSubtype="0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7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9" presetID="10" presetClass="exit" presetSubtype="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0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2" fill="hold" nodeType="afterGroup">
                            <p:stCondLst>
                              <p:cond delay="147000"/>
                            </p:stCondLst>
                            <p:childTnLst>
                              <p:par>
                                <p:cTn id="463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5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6" fill="hold" nodeType="afterGroup">
                            <p:stCondLst>
                              <p:cond delay="149000"/>
                            </p:stCondLst>
                            <p:childTnLst>
                              <p:par>
                                <p:cTn id="467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9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0" fill="hold" nodeType="afterGroup">
                            <p:stCondLst>
                              <p:cond delay="151000"/>
                            </p:stCondLst>
                            <p:childTnLst>
                              <p:par>
                                <p:cTn id="471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3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4" fill="hold" nodeType="afterGroup">
                            <p:stCondLst>
                              <p:cond delay="153000"/>
                            </p:stCondLst>
                            <p:childTnLst>
                              <p:par>
                                <p:cTn id="475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8" fill="hold" nodeType="afterGroup">
                            <p:stCondLst>
                              <p:cond delay="155000"/>
                            </p:stCondLst>
                            <p:childTnLst>
                              <p:par>
                                <p:cTn id="4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1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2" fill="hold" nodeType="afterGroup">
                            <p:stCondLst>
                              <p:cond delay="157000"/>
                            </p:stCondLst>
                            <p:childTnLst>
                              <p:par>
                                <p:cTn id="4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5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6" fill="hold" nodeType="afterGroup">
                            <p:stCondLst>
                              <p:cond delay="159000"/>
                            </p:stCondLst>
                            <p:childTnLst>
                              <p:par>
                                <p:cTn id="4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9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0" fill="hold" nodeType="afterGroup">
                            <p:stCondLst>
                              <p:cond delay="161000"/>
                            </p:stCondLst>
                            <p:childTnLst>
                              <p:par>
                                <p:cTn id="4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3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4" fill="hold" nodeType="afterGroup">
                            <p:stCondLst>
                              <p:cond delay="163000"/>
                            </p:stCondLst>
                            <p:childTnLst>
                              <p:par>
                                <p:cTn id="495" presetID="4" presetClass="exit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8" presetID="4" presetClass="exit" presetSubtype="16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2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5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7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8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0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1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3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4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6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0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3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6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9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1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4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5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7" fill="hold" nodeType="afterGroup">
                            <p:stCondLst>
                              <p:cond delay="165000"/>
                            </p:stCondLst>
                            <p:childTnLst>
                              <p:par>
                                <p:cTn id="538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0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1" fill="hold" nodeType="afterGroup">
                            <p:stCondLst>
                              <p:cond delay="170000"/>
                            </p:stCondLst>
                            <p:childTnLst>
                              <p:par>
                                <p:cTn id="542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4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5" fill="hold" nodeType="afterGroup">
                            <p:stCondLst>
                              <p:cond delay="172000"/>
                            </p:stCondLst>
                            <p:childTnLst>
                              <p:par>
                                <p:cTn id="546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8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9" fill="hold" nodeType="afterGroup">
                            <p:stCondLst>
                              <p:cond delay="174000"/>
                            </p:stCondLst>
                            <p:childTnLst>
                              <p:par>
                                <p:cTn id="550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2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3" fill="hold" nodeType="afterGroup">
                            <p:stCondLst>
                              <p:cond delay="176000"/>
                            </p:stCondLst>
                            <p:childTnLst>
                              <p:par>
                                <p:cTn id="55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6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7" fill="hold" nodeType="afterGroup">
                            <p:stCondLst>
                              <p:cond delay="178000"/>
                            </p:stCondLst>
                            <p:childTnLst>
                              <p:par>
                                <p:cTn id="558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1" fill="hold" nodeType="afterGroup">
                            <p:stCondLst>
                              <p:cond delay="180000"/>
                            </p:stCondLst>
                            <p:childTnLst>
                              <p:par>
                                <p:cTn id="562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5" fill="hold" nodeType="afterGroup">
                            <p:stCondLst>
                              <p:cond delay="182000"/>
                            </p:stCondLst>
                            <p:childTnLst>
                              <p:par>
                                <p:cTn id="566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8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9" fill="hold" nodeType="afterGroup">
                            <p:stCondLst>
                              <p:cond delay="184000"/>
                            </p:stCondLst>
                            <p:childTnLst>
                              <p:par>
                                <p:cTn id="570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2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3" fill="hold" nodeType="afterGroup">
                            <p:stCondLst>
                              <p:cond delay="186000"/>
                            </p:stCondLst>
                            <p:childTnLst>
                              <p:par>
                                <p:cTn id="57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6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7" fill="hold" nodeType="afterGroup">
                            <p:stCondLst>
                              <p:cond delay="188000"/>
                            </p:stCondLst>
                            <p:childTnLst>
                              <p:par>
                                <p:cTn id="578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0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1" fill="hold" nodeType="afterGroup">
                            <p:stCondLst>
                              <p:cond delay="190000"/>
                            </p:stCondLst>
                            <p:childTnLst>
                              <p:par>
                                <p:cTn id="582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4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5" fill="hold" nodeType="afterGroup">
                            <p:stCondLst>
                              <p:cond delay="192000"/>
                            </p:stCondLst>
                            <p:childTnLst>
                              <p:par>
                                <p:cTn id="58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8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9" fill="hold" nodeType="afterGroup">
                            <p:stCondLst>
                              <p:cond delay="194000"/>
                            </p:stCondLst>
                            <p:childTnLst>
                              <p:par>
                                <p:cTn id="59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2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3" fill="hold" nodeType="afterGroup">
                            <p:stCondLst>
                              <p:cond delay="196000"/>
                            </p:stCondLst>
                            <p:childTnLst>
                              <p:par>
                                <p:cTn id="594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7" fill="hold" nodeType="afterGroup">
                            <p:stCondLst>
                              <p:cond delay="198000"/>
                            </p:stCondLst>
                            <p:childTnLst>
                              <p:par>
                                <p:cTn id="598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0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1" fill="hold" nodeType="afterGroup">
                            <p:stCondLst>
                              <p:cond delay="200000"/>
                            </p:stCondLst>
                            <p:childTnLst>
                              <p:par>
                                <p:cTn id="60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4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5" fill="hold" nodeType="afterGroup">
                            <p:stCondLst>
                              <p:cond delay="202000"/>
                            </p:stCondLst>
                            <p:childTnLst>
                              <p:par>
                                <p:cTn id="60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8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9" fill="hold" nodeType="afterGroup">
                            <p:stCondLst>
                              <p:cond delay="204000"/>
                            </p:stCondLst>
                            <p:childTnLst>
                              <p:par>
                                <p:cTn id="61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2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3" fill="hold" nodeType="afterGroup">
                            <p:stCondLst>
                              <p:cond delay="206000"/>
                            </p:stCondLst>
                            <p:childTnLst>
                              <p:par>
                                <p:cTn id="61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6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7" fill="hold" nodeType="afterGroup">
                            <p:stCondLst>
                              <p:cond delay="208000"/>
                            </p:stCondLst>
                            <p:childTnLst>
                              <p:par>
                                <p:cTn id="61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0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1" fill="hold" nodeType="afterGroup">
                            <p:stCondLst>
                              <p:cond delay="210000"/>
                            </p:stCondLst>
                            <p:childTnLst>
                              <p:par>
                                <p:cTn id="62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4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5" fill="hold" nodeType="afterGroup">
                            <p:stCondLst>
                              <p:cond delay="212000"/>
                            </p:stCondLst>
                            <p:childTnLst>
                              <p:par>
                                <p:cTn id="626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27" dur="5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9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0" dur="5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2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3" dur="5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5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6" dur="5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8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9" dur="5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1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2" dur="5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5" dur="5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8" dur="5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0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1" dur="5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3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4" dur="5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6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7" dur="5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9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0" dur="5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2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3" dur="5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5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6" dur="5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9" dur="5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2" dur="5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5" dur="5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8" dur="5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0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1" dur="5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3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4" dur="5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6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7" dur="5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9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0" dur="5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612"/>
                  </p:tgtEl>
                </p:cond>
              </p:nextCondLst>
            </p:seq>
          </p:childTnLst>
        </p:cTn>
      </p:par>
    </p:tnLst>
    <p:bldLst>
      <p:bldP spid="58370" grpId="0" animBg="1"/>
      <p:bldP spid="58370" grpId="1" animBg="1"/>
      <p:bldP spid="58370" grpId="2" animBg="1"/>
      <p:bldP spid="58370" grpId="3" animBg="1"/>
      <p:bldP spid="58370" grpId="4" animBg="1"/>
      <p:bldP spid="58370" grpId="5" animBg="1"/>
      <p:bldP spid="58371" grpId="0" animBg="1"/>
      <p:bldP spid="58371" grpId="1" animBg="1"/>
      <p:bldP spid="58371" grpId="2" animBg="1"/>
      <p:bldP spid="58371" grpId="3" animBg="1"/>
      <p:bldP spid="58371" grpId="4" animBg="1"/>
      <p:bldP spid="58371" grpId="5" animBg="1"/>
      <p:bldP spid="58371" grpId="6" animBg="1"/>
      <p:bldP spid="58371" grpId="7" animBg="1"/>
      <p:bldP spid="58371" grpId="8" animBg="1"/>
      <p:bldP spid="58371" grpId="9" animBg="1"/>
      <p:bldP spid="58371" grpId="10" animBg="1"/>
      <p:bldP spid="58371" grpId="11" animBg="1"/>
      <p:bldP spid="58372" grpId="0" animBg="1"/>
      <p:bldP spid="58372" grpId="1" animBg="1"/>
      <p:bldP spid="58372" grpId="2" animBg="1"/>
      <p:bldP spid="58372" grpId="3" animBg="1"/>
      <p:bldP spid="58372" grpId="4" animBg="1"/>
      <p:bldP spid="58372" grpId="5" animBg="1"/>
      <p:bldP spid="58372" grpId="6" animBg="1"/>
      <p:bldP spid="58372" grpId="7" animBg="1"/>
      <p:bldP spid="58372" grpId="8" animBg="1"/>
      <p:bldP spid="58373" grpId="0" animBg="1"/>
      <p:bldP spid="58373" grpId="1" animBg="1"/>
      <p:bldP spid="58373" grpId="2" animBg="1"/>
      <p:bldP spid="58373" grpId="3" animBg="1"/>
      <p:bldP spid="58374" grpId="0" animBg="1"/>
      <p:bldP spid="58374" grpId="1" animBg="1"/>
      <p:bldP spid="58374" grpId="2" animBg="1"/>
      <p:bldP spid="58374" grpId="3" animBg="1"/>
      <p:bldP spid="58374" grpId="4" animBg="1"/>
      <p:bldP spid="58374" grpId="5" animBg="1"/>
      <p:bldP spid="58374" grpId="6" animBg="1"/>
      <p:bldP spid="58374" grpId="7" animBg="1"/>
      <p:bldP spid="58374" grpId="8" animBg="1"/>
      <p:bldP spid="58374" grpId="9" animBg="1"/>
      <p:bldP spid="58374" grpId="10" animBg="1"/>
      <p:bldP spid="58374" grpId="11" animBg="1"/>
      <p:bldP spid="58375" grpId="0" animBg="1"/>
      <p:bldP spid="58375" grpId="1" animBg="1"/>
      <p:bldP spid="58375" grpId="2" animBg="1"/>
      <p:bldP spid="58375" grpId="3" animBg="1"/>
      <p:bldP spid="58375" grpId="4" animBg="1"/>
      <p:bldP spid="58375" grpId="5" animBg="1"/>
      <p:bldP spid="58375" grpId="6" animBg="1"/>
      <p:bldP spid="58375" grpId="7" animBg="1"/>
      <p:bldP spid="58375" grpId="8" animBg="1"/>
      <p:bldP spid="58375" grpId="9" animBg="1"/>
      <p:bldP spid="58375" grpId="10" animBg="1"/>
      <p:bldP spid="58375" grpId="11" animBg="1"/>
      <p:bldP spid="58375" grpId="12" animBg="1"/>
      <p:bldP spid="58375" grpId="13" animBg="1"/>
      <p:bldP spid="58376" grpId="0" animBg="1"/>
      <p:bldP spid="58376" grpId="1" animBg="1"/>
      <p:bldP spid="58376" grpId="2" animBg="1"/>
      <p:bldP spid="58376" grpId="3" animBg="1"/>
      <p:bldP spid="58376" grpId="4" animBg="1"/>
      <p:bldP spid="58376" grpId="5" animBg="1"/>
      <p:bldP spid="58376" grpId="6" animBg="1"/>
      <p:bldP spid="58376" grpId="7" animBg="1"/>
      <p:bldP spid="58376" grpId="8" animBg="1"/>
      <p:bldP spid="58376" grpId="9" animBg="1"/>
      <p:bldP spid="58377" grpId="0" animBg="1"/>
      <p:bldP spid="58377" grpId="1" animBg="1"/>
      <p:bldP spid="58377" grpId="2" animBg="1"/>
      <p:bldP spid="58377" grpId="3" animBg="1"/>
      <p:bldP spid="58378" grpId="0" animBg="1"/>
      <p:bldP spid="58378" grpId="1" animBg="1"/>
      <p:bldP spid="58378" grpId="2" animBg="1"/>
      <p:bldP spid="58378" grpId="3" animBg="1"/>
      <p:bldP spid="58379" grpId="0" animBg="1"/>
      <p:bldP spid="58379" grpId="1" animBg="1"/>
      <p:bldP spid="58379" grpId="2" animBg="1"/>
      <p:bldP spid="58379" grpId="3" animBg="1"/>
      <p:bldP spid="58380" grpId="0" animBg="1"/>
      <p:bldP spid="58380" grpId="1" animBg="1"/>
      <p:bldP spid="58380" grpId="2" animBg="1"/>
      <p:bldP spid="58380" grpId="3" animBg="1"/>
      <p:bldP spid="58380" grpId="4" animBg="1"/>
      <p:bldP spid="58380" grpId="5" animBg="1"/>
      <p:bldP spid="58380" grpId="6" animBg="1"/>
      <p:bldP spid="58380" grpId="7" animBg="1"/>
      <p:bldP spid="58380" grpId="8" animBg="1"/>
      <p:bldP spid="58380" grpId="9" animBg="1"/>
      <p:bldP spid="58380" grpId="10" animBg="1"/>
      <p:bldP spid="58380" grpId="11" animBg="1"/>
      <p:bldP spid="58381" grpId="0" animBg="1"/>
      <p:bldP spid="58381" grpId="1" animBg="1"/>
      <p:bldP spid="58381" grpId="2" animBg="1"/>
      <p:bldP spid="58381" grpId="3" animBg="1"/>
      <p:bldP spid="58381" grpId="4" animBg="1"/>
      <p:bldP spid="58381" grpId="5" animBg="1"/>
      <p:bldP spid="58382" grpId="0" animBg="1"/>
      <p:bldP spid="58382" grpId="1" animBg="1"/>
      <p:bldP spid="58382" grpId="2" animBg="1"/>
      <p:bldP spid="58382" grpId="3" animBg="1"/>
      <p:bldP spid="58382" grpId="4" animBg="1"/>
      <p:bldP spid="58382" grpId="5" animBg="1"/>
      <p:bldP spid="58382" grpId="6" animBg="1"/>
      <p:bldP spid="58382" grpId="7" animBg="1"/>
      <p:bldP spid="58382" grpId="8" animBg="1"/>
      <p:bldP spid="58382" grpId="9" animBg="1"/>
      <p:bldP spid="58382" grpId="10" animBg="1"/>
      <p:bldP spid="58382" grpId="11" animBg="1"/>
      <p:bldP spid="58383" grpId="0" animBg="1"/>
      <p:bldP spid="58383" grpId="1" animBg="1"/>
      <p:bldP spid="58383" grpId="2" animBg="1"/>
      <p:bldP spid="58383" grpId="3" animBg="1"/>
      <p:bldP spid="58383" grpId="4" animBg="1"/>
      <p:bldP spid="58383" grpId="5" animBg="1"/>
      <p:bldP spid="58383" grpId="6" animBg="1"/>
      <p:bldP spid="58383" grpId="7" animBg="1"/>
      <p:bldP spid="58383" grpId="8" animBg="1"/>
      <p:bldP spid="58384" grpId="0" animBg="1"/>
      <p:bldP spid="58384" grpId="1" animBg="1"/>
      <p:bldP spid="58384" grpId="2" animBg="1"/>
      <p:bldP spid="58384" grpId="3" animBg="1"/>
      <p:bldP spid="58385" grpId="0" animBg="1"/>
      <p:bldP spid="58385" grpId="1" animBg="1"/>
      <p:bldP spid="58385" grpId="2" animBg="1"/>
      <p:bldP spid="58385" grpId="3" animBg="1"/>
      <p:bldP spid="58385" grpId="4" animBg="1"/>
      <p:bldP spid="58385" grpId="5" animBg="1"/>
      <p:bldP spid="58385" grpId="6" animBg="1"/>
      <p:bldP spid="58385" grpId="7" animBg="1"/>
      <p:bldP spid="58385" grpId="8" animBg="1"/>
      <p:bldP spid="58385" grpId="9" animBg="1"/>
      <p:bldP spid="58385" grpId="10" animBg="1"/>
      <p:bldP spid="58385" grpId="11" animBg="1"/>
      <p:bldP spid="58386" grpId="0" animBg="1"/>
      <p:bldP spid="58386" grpId="1" animBg="1"/>
      <p:bldP spid="58386" grpId="2" animBg="1"/>
      <p:bldP spid="58386" grpId="3" animBg="1"/>
      <p:bldP spid="58386" grpId="4" animBg="1"/>
      <p:bldP spid="58386" grpId="5" animBg="1"/>
      <p:bldP spid="58386" grpId="6" animBg="1"/>
      <p:bldP spid="58386" grpId="7" animBg="1"/>
      <p:bldP spid="58386" grpId="8" animBg="1"/>
      <p:bldP spid="58386" grpId="9" animBg="1"/>
      <p:bldP spid="58386" grpId="10" animBg="1"/>
      <p:bldP spid="58386" grpId="11" animBg="1"/>
      <p:bldP spid="58386" grpId="12" animBg="1"/>
      <p:bldP spid="58386" grpId="13" animBg="1"/>
      <p:bldP spid="58387" grpId="0" animBg="1"/>
      <p:bldP spid="58387" grpId="1" animBg="1"/>
      <p:bldP spid="58387" grpId="2" animBg="1"/>
      <p:bldP spid="58387" grpId="3" animBg="1"/>
      <p:bldP spid="58387" grpId="4" animBg="1"/>
      <p:bldP spid="58387" grpId="5" animBg="1"/>
      <p:bldP spid="58387" grpId="6" animBg="1"/>
      <p:bldP spid="58387" grpId="7" animBg="1"/>
      <p:bldP spid="58387" grpId="8" animBg="1"/>
      <p:bldP spid="58387" grpId="9" animBg="1"/>
      <p:bldP spid="58388" grpId="0" animBg="1"/>
      <p:bldP spid="58388" grpId="1" animBg="1"/>
      <p:bldP spid="58388" grpId="2" animBg="1"/>
      <p:bldP spid="58388" grpId="3" animBg="1"/>
      <p:bldP spid="58389" grpId="0" animBg="1"/>
      <p:bldP spid="58389" grpId="1" animBg="1"/>
      <p:bldP spid="58389" grpId="2" animBg="1"/>
      <p:bldP spid="58389" grpId="3" animBg="1"/>
      <p:bldP spid="58390" grpId="0" animBg="1"/>
      <p:bldP spid="58390" grpId="1" animBg="1"/>
      <p:bldP spid="58390" grpId="2" animBg="1"/>
      <p:bldP spid="58390" grpId="3" animBg="1"/>
      <p:bldP spid="58392" grpId="0" animBg="1"/>
      <p:bldP spid="58394" grpId="0" animBg="1"/>
      <p:bldP spid="58394" grpId="1" animBg="1"/>
      <p:bldP spid="58396" grpId="0" animBg="1"/>
      <p:bldP spid="58396" grpId="1" animBg="1"/>
      <p:bldP spid="58397" grpId="0" animBg="1"/>
      <p:bldP spid="58397" grpId="1" animBg="1"/>
      <p:bldP spid="58606" grpId="0" animBg="1"/>
      <p:bldP spid="58606" grpId="1" animBg="1"/>
      <p:bldP spid="58606" grpId="2" animBg="1"/>
      <p:bldP spid="58606" grpId="3" animBg="1"/>
      <p:bldP spid="58606" grpId="4" animBg="1"/>
      <p:bldP spid="58606" grpId="5" animBg="1"/>
      <p:bldP spid="58606" grpId="6" animBg="1"/>
      <p:bldP spid="58606" grpId="7" animBg="1"/>
      <p:bldP spid="58606" grpId="8" animBg="1"/>
      <p:bldP spid="58606" grpId="9" animBg="1"/>
      <p:bldP spid="58606" grpId="10" animBg="1"/>
      <p:bldP spid="58606" grpId="1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ext Box 2">
            <a:extLst>
              <a:ext uri="{FF2B5EF4-FFF2-40B4-BE49-F238E27FC236}">
                <a16:creationId xmlns:a16="http://schemas.microsoft.com/office/drawing/2014/main" xmlns="" id="{E2A29B6E-FC2E-42C3-8BDA-D857BCB0E3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72707" name="Text Box 3">
            <a:extLst>
              <a:ext uri="{FF2B5EF4-FFF2-40B4-BE49-F238E27FC236}">
                <a16:creationId xmlns:a16="http://schemas.microsoft.com/office/drawing/2014/main" xmlns="" id="{A04A6095-BB93-4948-9456-C9A10B04DF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143510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7</a:t>
            </a:r>
          </a:p>
        </p:txBody>
      </p:sp>
      <p:sp>
        <p:nvSpPr>
          <p:cNvPr id="72708" name="Text Box 4">
            <a:extLst>
              <a:ext uri="{FF2B5EF4-FFF2-40B4-BE49-F238E27FC236}">
                <a16:creationId xmlns:a16="http://schemas.microsoft.com/office/drawing/2014/main" xmlns="" id="{28C4F050-70C7-41F7-A51D-9A5BE7CAA4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19780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14</a:t>
            </a:r>
          </a:p>
        </p:txBody>
      </p:sp>
      <p:sp>
        <p:nvSpPr>
          <p:cNvPr id="72709" name="Text Box 5">
            <a:extLst>
              <a:ext uri="{FF2B5EF4-FFF2-40B4-BE49-F238E27FC236}">
                <a16:creationId xmlns:a16="http://schemas.microsoft.com/office/drawing/2014/main" xmlns="" id="{3635EDC0-A845-4678-8E24-9CC77D7BD2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21</a:t>
            </a:r>
          </a:p>
        </p:txBody>
      </p:sp>
      <p:sp>
        <p:nvSpPr>
          <p:cNvPr id="72710" name="Text Box 6">
            <a:extLst>
              <a:ext uri="{FF2B5EF4-FFF2-40B4-BE49-F238E27FC236}">
                <a16:creationId xmlns:a16="http://schemas.microsoft.com/office/drawing/2014/main" xmlns="" id="{02D11B59-C538-4C45-ABFA-16084E4B5C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30194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28</a:t>
            </a:r>
          </a:p>
        </p:txBody>
      </p:sp>
      <p:sp>
        <p:nvSpPr>
          <p:cNvPr id="72711" name="Text Box 7">
            <a:extLst>
              <a:ext uri="{FF2B5EF4-FFF2-40B4-BE49-F238E27FC236}">
                <a16:creationId xmlns:a16="http://schemas.microsoft.com/office/drawing/2014/main" xmlns="" id="{29835E5F-8F7B-4132-A7B2-1945BCA61E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35</a:t>
            </a:r>
          </a:p>
        </p:txBody>
      </p:sp>
      <p:sp>
        <p:nvSpPr>
          <p:cNvPr id="72712" name="Text Box 8">
            <a:extLst>
              <a:ext uri="{FF2B5EF4-FFF2-40B4-BE49-F238E27FC236}">
                <a16:creationId xmlns:a16="http://schemas.microsoft.com/office/drawing/2014/main" xmlns="" id="{8D2EBDF1-418A-43E8-AE67-671C5DF9B9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40989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42</a:t>
            </a:r>
          </a:p>
        </p:txBody>
      </p:sp>
      <p:sp>
        <p:nvSpPr>
          <p:cNvPr id="72713" name="Text Box 9">
            <a:extLst>
              <a:ext uri="{FF2B5EF4-FFF2-40B4-BE49-F238E27FC236}">
                <a16:creationId xmlns:a16="http://schemas.microsoft.com/office/drawing/2014/main" xmlns="" id="{C0D9C6D2-A140-4762-823F-65A6DC03B2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46148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49</a:t>
            </a:r>
          </a:p>
        </p:txBody>
      </p:sp>
      <p:sp>
        <p:nvSpPr>
          <p:cNvPr id="72714" name="Text Box 10">
            <a:extLst>
              <a:ext uri="{FF2B5EF4-FFF2-40B4-BE49-F238E27FC236}">
                <a16:creationId xmlns:a16="http://schemas.microsoft.com/office/drawing/2014/main" xmlns="" id="{79E43108-BC31-4161-B97A-6DA7D296E5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51244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56</a:t>
            </a:r>
          </a:p>
        </p:txBody>
      </p:sp>
      <p:sp>
        <p:nvSpPr>
          <p:cNvPr id="72715" name="Text Box 11">
            <a:extLst>
              <a:ext uri="{FF2B5EF4-FFF2-40B4-BE49-F238E27FC236}">
                <a16:creationId xmlns:a16="http://schemas.microsoft.com/office/drawing/2014/main" xmlns="" id="{12334C18-04A0-4647-8812-860CAAB60A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56562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63</a:t>
            </a:r>
          </a:p>
        </p:txBody>
      </p:sp>
      <p:sp>
        <p:nvSpPr>
          <p:cNvPr id="72716" name="Text Box 12">
            <a:extLst>
              <a:ext uri="{FF2B5EF4-FFF2-40B4-BE49-F238E27FC236}">
                <a16:creationId xmlns:a16="http://schemas.microsoft.com/office/drawing/2014/main" xmlns="" id="{EA86CE70-0B04-4E8B-8096-4D6AB1DC82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61769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70</a:t>
            </a:r>
          </a:p>
        </p:txBody>
      </p:sp>
      <p:sp>
        <p:nvSpPr>
          <p:cNvPr id="72717" name="Text Box 13">
            <a:extLst>
              <a:ext uri="{FF2B5EF4-FFF2-40B4-BE49-F238E27FC236}">
                <a16:creationId xmlns:a16="http://schemas.microsoft.com/office/drawing/2014/main" xmlns="" id="{46D6C7FA-62D9-4F76-B9E3-44C655B03B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72718" name="Text Box 14">
            <a:extLst>
              <a:ext uri="{FF2B5EF4-FFF2-40B4-BE49-F238E27FC236}">
                <a16:creationId xmlns:a16="http://schemas.microsoft.com/office/drawing/2014/main" xmlns="" id="{CF2BA025-D99A-4BC6-ABA3-11DEE47D17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14462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</a:p>
        </p:txBody>
      </p:sp>
      <p:sp>
        <p:nvSpPr>
          <p:cNvPr id="72719" name="Text Box 15">
            <a:extLst>
              <a:ext uri="{FF2B5EF4-FFF2-40B4-BE49-F238E27FC236}">
                <a16:creationId xmlns:a16="http://schemas.microsoft.com/office/drawing/2014/main" xmlns="" id="{51FDD8D6-C27E-4B5A-85F6-FCE1012924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19510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</a:p>
        </p:txBody>
      </p:sp>
      <p:sp>
        <p:nvSpPr>
          <p:cNvPr id="72720" name="Text Box 16">
            <a:extLst>
              <a:ext uri="{FF2B5EF4-FFF2-40B4-BE49-F238E27FC236}">
                <a16:creationId xmlns:a16="http://schemas.microsoft.com/office/drawing/2014/main" xmlns="" id="{2B12FF96-2384-42DF-96F5-6AFA5EBF0E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24812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</a:p>
        </p:txBody>
      </p:sp>
      <p:sp>
        <p:nvSpPr>
          <p:cNvPr id="72721" name="Text Box 17">
            <a:extLst>
              <a:ext uri="{FF2B5EF4-FFF2-40B4-BE49-F238E27FC236}">
                <a16:creationId xmlns:a16="http://schemas.microsoft.com/office/drawing/2014/main" xmlns="" id="{1A4D7617-46EC-4A62-B04C-129060F658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30194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</a:t>
            </a:r>
          </a:p>
        </p:txBody>
      </p:sp>
      <p:sp>
        <p:nvSpPr>
          <p:cNvPr id="72722" name="Text Box 18">
            <a:extLst>
              <a:ext uri="{FF2B5EF4-FFF2-40B4-BE49-F238E27FC236}">
                <a16:creationId xmlns:a16="http://schemas.microsoft.com/office/drawing/2014/main" xmlns="" id="{8517F464-7475-4826-BEB6-1831BF17DA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355600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5</a:t>
            </a:r>
          </a:p>
        </p:txBody>
      </p:sp>
      <p:sp>
        <p:nvSpPr>
          <p:cNvPr id="72723" name="Text Box 19">
            <a:extLst>
              <a:ext uri="{FF2B5EF4-FFF2-40B4-BE49-F238E27FC236}">
                <a16:creationId xmlns:a16="http://schemas.microsoft.com/office/drawing/2014/main" xmlns="" id="{1351F7A1-1064-43DB-AC6C-2C8810731A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40941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6</a:t>
            </a:r>
          </a:p>
        </p:txBody>
      </p:sp>
      <p:sp>
        <p:nvSpPr>
          <p:cNvPr id="72724" name="Text Box 20">
            <a:extLst>
              <a:ext uri="{FF2B5EF4-FFF2-40B4-BE49-F238E27FC236}">
                <a16:creationId xmlns:a16="http://schemas.microsoft.com/office/drawing/2014/main" xmlns="" id="{A67AB7BF-C753-449E-862B-8939172FA4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46085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7</a:t>
            </a:r>
          </a:p>
        </p:txBody>
      </p:sp>
      <p:sp>
        <p:nvSpPr>
          <p:cNvPr id="72725" name="Text Box 21">
            <a:extLst>
              <a:ext uri="{FF2B5EF4-FFF2-40B4-BE49-F238E27FC236}">
                <a16:creationId xmlns:a16="http://schemas.microsoft.com/office/drawing/2014/main" xmlns="" id="{62006CBB-007B-4150-B88B-03916372B1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51403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8</a:t>
            </a:r>
          </a:p>
        </p:txBody>
      </p:sp>
      <p:sp>
        <p:nvSpPr>
          <p:cNvPr id="72726" name="Text Box 22">
            <a:extLst>
              <a:ext uri="{FF2B5EF4-FFF2-40B4-BE49-F238E27FC236}">
                <a16:creationId xmlns:a16="http://schemas.microsoft.com/office/drawing/2014/main" xmlns="" id="{8E8B8F91-CAE9-49D9-8EBA-383E646181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566737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9</a:t>
            </a:r>
          </a:p>
        </p:txBody>
      </p:sp>
      <p:sp>
        <p:nvSpPr>
          <p:cNvPr id="72727" name="Text Box 23">
            <a:extLst>
              <a:ext uri="{FF2B5EF4-FFF2-40B4-BE49-F238E27FC236}">
                <a16:creationId xmlns:a16="http://schemas.microsoft.com/office/drawing/2014/main" xmlns="" id="{6A2A8299-046C-4CA3-B429-51CE526AC6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61928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10</a:t>
            </a:r>
          </a:p>
        </p:txBody>
      </p:sp>
      <p:sp>
        <p:nvSpPr>
          <p:cNvPr id="72728" name="Text Box 24">
            <a:extLst>
              <a:ext uri="{FF2B5EF4-FFF2-40B4-BE49-F238E27FC236}">
                <a16:creationId xmlns:a16="http://schemas.microsoft.com/office/drawing/2014/main" xmlns="" id="{2FDBACAB-7C8D-4E52-978C-F87FD0971C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tafel van 7</a:t>
            </a:r>
          </a:p>
        </p:txBody>
      </p:sp>
      <p:sp>
        <p:nvSpPr>
          <p:cNvPr id="72729" name="Text Box 25">
            <a:extLst>
              <a:ext uri="{FF2B5EF4-FFF2-40B4-BE49-F238E27FC236}">
                <a16:creationId xmlns:a16="http://schemas.microsoft.com/office/drawing/2014/main" xmlns="" id="{5A322106-3A88-4F37-A5E4-1FC7A150CF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557338"/>
            <a:ext cx="3168650" cy="12017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altLang="nl-NL" b="1" u="sng"/>
              <a:t>1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0000FF"/>
                </a:solidFill>
              </a:rPr>
              <a:t>blauw</a:t>
            </a:r>
            <a:r>
              <a:rPr lang="nl-NL" altLang="nl-NL"/>
              <a:t> vakje</a:t>
            </a:r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             antwoord verschijnt</a:t>
            </a:r>
          </a:p>
        </p:txBody>
      </p:sp>
      <p:sp>
        <p:nvSpPr>
          <p:cNvPr id="72730" name="Text Box 26">
            <a:extLst>
              <a:ext uri="{FF2B5EF4-FFF2-40B4-BE49-F238E27FC236}">
                <a16:creationId xmlns:a16="http://schemas.microsoft.com/office/drawing/2014/main" xmlns="" id="{88FDBFD6-4314-4C6F-A0C1-2CC1DCC8C2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2997200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altLang="nl-NL" b="1" u="sng"/>
              <a:t>2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FF3300"/>
                </a:solidFill>
              </a:rPr>
              <a:t>rood</a:t>
            </a:r>
            <a:r>
              <a:rPr lang="nl-NL" altLang="nl-NL"/>
              <a:t> rondje</a:t>
            </a:r>
            <a:endParaRPr lang="nl-NL" altLang="nl-NL" u="sng"/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              antwoord verdwijnt</a:t>
            </a:r>
          </a:p>
          <a:p>
            <a:pPr eaLnBrk="1" hangingPunct="1">
              <a:spcBef>
                <a:spcPct val="50000"/>
              </a:spcBef>
            </a:pPr>
            <a:endParaRPr lang="nl-NL" altLang="nl-NL"/>
          </a:p>
        </p:txBody>
      </p:sp>
      <p:sp>
        <p:nvSpPr>
          <p:cNvPr id="72731" name="Text Box 27">
            <a:extLst>
              <a:ext uri="{FF2B5EF4-FFF2-40B4-BE49-F238E27FC236}">
                <a16:creationId xmlns:a16="http://schemas.microsoft.com/office/drawing/2014/main" xmlns="" id="{7098FDF5-9B69-4D54-A322-416BA81504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tafel van 7</a:t>
            </a:r>
          </a:p>
        </p:txBody>
      </p:sp>
      <p:sp>
        <p:nvSpPr>
          <p:cNvPr id="72732" name="Text Box 28">
            <a:extLst>
              <a:ext uri="{FF2B5EF4-FFF2-40B4-BE49-F238E27FC236}">
                <a16:creationId xmlns:a16="http://schemas.microsoft.com/office/drawing/2014/main" xmlns="" id="{DFB55205-795D-47D7-9D2B-110914A7D4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50000"/>
              </a:spcBef>
              <a:defRPr/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72733" name="AutoShape 29">
            <a:hlinkClick r:id="" action="ppaction://noaction" highlightClick="1"/>
            <a:extLst>
              <a:ext uri="{FF2B5EF4-FFF2-40B4-BE49-F238E27FC236}">
                <a16:creationId xmlns:a16="http://schemas.microsoft.com/office/drawing/2014/main" xmlns="" id="{09CA42DB-097D-4869-B696-EF5DCE4E21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5" y="4941888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1200" b="1"/>
              <a:t>Opnieuw </a:t>
            </a:r>
            <a:endParaRPr lang="nl-NL" altLang="nl-NL"/>
          </a:p>
        </p:txBody>
      </p:sp>
      <p:sp>
        <p:nvSpPr>
          <p:cNvPr id="72734" name="Text Box 30">
            <a:extLst>
              <a:ext uri="{FF2B5EF4-FFF2-40B4-BE49-F238E27FC236}">
                <a16:creationId xmlns:a16="http://schemas.microsoft.com/office/drawing/2014/main" xmlns="" id="{786E1814-AC7D-4508-B0B0-00E874C6B4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7 =</a:t>
            </a:r>
          </a:p>
        </p:txBody>
      </p:sp>
      <p:sp>
        <p:nvSpPr>
          <p:cNvPr id="72735" name="Text Box 31">
            <a:extLst>
              <a:ext uri="{FF2B5EF4-FFF2-40B4-BE49-F238E27FC236}">
                <a16:creationId xmlns:a16="http://schemas.microsoft.com/office/drawing/2014/main" xmlns="" id="{57F02F97-0E9B-447E-AD5A-75E14826B0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43510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7 =</a:t>
            </a:r>
          </a:p>
        </p:txBody>
      </p:sp>
      <p:sp>
        <p:nvSpPr>
          <p:cNvPr id="72736" name="Text Box 32">
            <a:extLst>
              <a:ext uri="{FF2B5EF4-FFF2-40B4-BE49-F238E27FC236}">
                <a16:creationId xmlns:a16="http://schemas.microsoft.com/office/drawing/2014/main" xmlns="" id="{8732744A-8C80-4A4A-A553-52972DCF13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9669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7 =</a:t>
            </a:r>
          </a:p>
        </p:txBody>
      </p:sp>
      <p:sp>
        <p:nvSpPr>
          <p:cNvPr id="72737" name="Text Box 33">
            <a:extLst>
              <a:ext uri="{FF2B5EF4-FFF2-40B4-BE49-F238E27FC236}">
                <a16:creationId xmlns:a16="http://schemas.microsoft.com/office/drawing/2014/main" xmlns="" id="{FD96657E-4CBC-4F0E-802E-14DABCDFA8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7 =</a:t>
            </a:r>
          </a:p>
        </p:txBody>
      </p:sp>
      <p:sp>
        <p:nvSpPr>
          <p:cNvPr id="72738" name="Text Box 34">
            <a:extLst>
              <a:ext uri="{FF2B5EF4-FFF2-40B4-BE49-F238E27FC236}">
                <a16:creationId xmlns:a16="http://schemas.microsoft.com/office/drawing/2014/main" xmlns="" id="{A229B07A-534E-401B-8745-A043CB7CA7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0194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7 =</a:t>
            </a:r>
          </a:p>
        </p:txBody>
      </p:sp>
      <p:sp>
        <p:nvSpPr>
          <p:cNvPr id="72739" name="Text Box 35">
            <a:extLst>
              <a:ext uri="{FF2B5EF4-FFF2-40B4-BE49-F238E27FC236}">
                <a16:creationId xmlns:a16="http://schemas.microsoft.com/office/drawing/2014/main" xmlns="" id="{ECFDDBFB-57F3-4F80-B74E-80E8DD50CB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5623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7 =</a:t>
            </a:r>
          </a:p>
        </p:txBody>
      </p:sp>
      <p:sp>
        <p:nvSpPr>
          <p:cNvPr id="72740" name="Text Box 36">
            <a:extLst>
              <a:ext uri="{FF2B5EF4-FFF2-40B4-BE49-F238E27FC236}">
                <a16:creationId xmlns:a16="http://schemas.microsoft.com/office/drawing/2014/main" xmlns="" id="{2C1F367D-A154-4670-8B01-8E597C63CF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0878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7 =</a:t>
            </a:r>
          </a:p>
        </p:txBody>
      </p:sp>
      <p:sp>
        <p:nvSpPr>
          <p:cNvPr id="72741" name="Text Box 37">
            <a:extLst>
              <a:ext uri="{FF2B5EF4-FFF2-40B4-BE49-F238E27FC236}">
                <a16:creationId xmlns:a16="http://schemas.microsoft.com/office/drawing/2014/main" xmlns="" id="{0B664A1F-4709-45B7-B495-28CAF0530D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61486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7 =</a:t>
            </a:r>
          </a:p>
        </p:txBody>
      </p:sp>
      <p:sp>
        <p:nvSpPr>
          <p:cNvPr id="72742" name="Text Box 38">
            <a:extLst>
              <a:ext uri="{FF2B5EF4-FFF2-40B4-BE49-F238E27FC236}">
                <a16:creationId xmlns:a16="http://schemas.microsoft.com/office/drawing/2014/main" xmlns="" id="{CDD5DF48-637E-4470-89E8-F2BCE3D974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1466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7 =</a:t>
            </a:r>
          </a:p>
        </p:txBody>
      </p:sp>
      <p:sp>
        <p:nvSpPr>
          <p:cNvPr id="72743" name="Text Box 39">
            <a:extLst>
              <a:ext uri="{FF2B5EF4-FFF2-40B4-BE49-F238E27FC236}">
                <a16:creationId xmlns:a16="http://schemas.microsoft.com/office/drawing/2014/main" xmlns="" id="{FFC4FACE-919E-481B-B50E-42CFE2250D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67213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7 =</a:t>
            </a:r>
          </a:p>
        </p:txBody>
      </p:sp>
      <p:sp>
        <p:nvSpPr>
          <p:cNvPr id="72744" name="Text Box 40">
            <a:extLst>
              <a:ext uri="{FF2B5EF4-FFF2-40B4-BE49-F238E27FC236}">
                <a16:creationId xmlns:a16="http://schemas.microsoft.com/office/drawing/2014/main" xmlns="" id="{16DCF6DF-27BC-4C23-A352-897860A31F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619918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7 =</a:t>
            </a:r>
          </a:p>
        </p:txBody>
      </p:sp>
      <p:sp>
        <p:nvSpPr>
          <p:cNvPr id="72745" name="Oval 41">
            <a:extLst>
              <a:ext uri="{FF2B5EF4-FFF2-40B4-BE49-F238E27FC236}">
                <a16:creationId xmlns:a16="http://schemas.microsoft.com/office/drawing/2014/main" xmlns="" id="{6EEB5A76-2C08-4656-8083-65DAF05437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2913" y="9080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2746" name="Oval 42">
            <a:extLst>
              <a:ext uri="{FF2B5EF4-FFF2-40B4-BE49-F238E27FC236}">
                <a16:creationId xmlns:a16="http://schemas.microsoft.com/office/drawing/2014/main" xmlns="" id="{584FB4DA-97FA-4767-8C6B-C7A2FBCBF6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14509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2747" name="Oval 43">
            <a:extLst>
              <a:ext uri="{FF2B5EF4-FFF2-40B4-BE49-F238E27FC236}">
                <a16:creationId xmlns:a16="http://schemas.microsoft.com/office/drawing/2014/main" xmlns="" id="{9DD5727B-6F76-4028-88F2-CD7D23E40F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19780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2748" name="Oval 44">
            <a:extLst>
              <a:ext uri="{FF2B5EF4-FFF2-40B4-BE49-F238E27FC236}">
                <a16:creationId xmlns:a16="http://schemas.microsoft.com/office/drawing/2014/main" xmlns="" id="{5913B74B-B51F-4E42-91F3-4F31E86D62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250348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2749" name="Oval 45">
            <a:extLst>
              <a:ext uri="{FF2B5EF4-FFF2-40B4-BE49-F238E27FC236}">
                <a16:creationId xmlns:a16="http://schemas.microsoft.com/office/drawing/2014/main" xmlns="" id="{CDB5B86D-46D1-41F2-8B1E-65AB032A9B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30416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2750" name="Oval 46">
            <a:extLst>
              <a:ext uri="{FF2B5EF4-FFF2-40B4-BE49-F238E27FC236}">
                <a16:creationId xmlns:a16="http://schemas.microsoft.com/office/drawing/2014/main" xmlns="" id="{15E4BB38-D84E-4558-B1CF-3E6FDC5226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35718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2751" name="Oval 47">
            <a:extLst>
              <a:ext uri="{FF2B5EF4-FFF2-40B4-BE49-F238E27FC236}">
                <a16:creationId xmlns:a16="http://schemas.microsoft.com/office/drawing/2014/main" xmlns="" id="{6ABFBFA7-9F8D-4802-81C5-36F81D7366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40989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2752" name="Oval 48">
            <a:extLst>
              <a:ext uri="{FF2B5EF4-FFF2-40B4-BE49-F238E27FC236}">
                <a16:creationId xmlns:a16="http://schemas.microsoft.com/office/drawing/2014/main" xmlns="" id="{57401660-BB8D-41D6-B2F6-DBFB586BDC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463550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2753" name="Oval 49">
            <a:extLst>
              <a:ext uri="{FF2B5EF4-FFF2-40B4-BE49-F238E27FC236}">
                <a16:creationId xmlns:a16="http://schemas.microsoft.com/office/drawing/2014/main" xmlns="" id="{50B42F52-CEDF-4CB3-9D9B-2A8DDFB923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51403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2754" name="Oval 50">
            <a:extLst>
              <a:ext uri="{FF2B5EF4-FFF2-40B4-BE49-F238E27FC236}">
                <a16:creationId xmlns:a16="http://schemas.microsoft.com/office/drawing/2014/main" xmlns="" id="{57DBF9CC-FC37-44C4-B0E8-BEE3DF37C6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5656263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2755" name="Oval 51">
            <a:extLst>
              <a:ext uri="{FF2B5EF4-FFF2-40B4-BE49-F238E27FC236}">
                <a16:creationId xmlns:a16="http://schemas.microsoft.com/office/drawing/2014/main" xmlns="" id="{F26EFE43-08EC-48DB-89B5-A771803CEB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619283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2756" name="Line 52">
            <a:extLst>
              <a:ext uri="{FF2B5EF4-FFF2-40B4-BE49-F238E27FC236}">
                <a16:creationId xmlns:a16="http://schemas.microsoft.com/office/drawing/2014/main" xmlns="" id="{4D63282A-6345-4D48-91DA-ECF3FAD12949}"/>
              </a:ext>
            </a:extLst>
          </p:cNvPr>
          <p:cNvSpPr>
            <a:spLocks noChangeShapeType="1"/>
          </p:cNvSpPr>
          <p:nvPr/>
        </p:nvSpPr>
        <p:spPr bwMode="auto">
          <a:xfrm>
            <a:off x="539750" y="2565400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72757" name="Text Box 53">
            <a:extLst>
              <a:ext uri="{FF2B5EF4-FFF2-40B4-BE49-F238E27FC236}">
                <a16:creationId xmlns:a16="http://schemas.microsoft.com/office/drawing/2014/main" xmlns="" id="{7EC94AA5-555A-4F9E-AD78-B7A39CB380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4797425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altLang="nl-NL" dirty="0"/>
              <a:t>Klik op </a:t>
            </a:r>
            <a:r>
              <a:rPr lang="nl-NL" altLang="nl-NL" dirty="0" smtClean="0"/>
              <a:t>de </a:t>
            </a:r>
            <a:r>
              <a:rPr lang="nl-NL" altLang="nl-NL" dirty="0"/>
              <a:t>knop opnieuw</a:t>
            </a:r>
            <a:endParaRPr lang="nl-NL" altLang="nl-NL" u="sng" dirty="0"/>
          </a:p>
          <a:p>
            <a:pPr eaLnBrk="1" hangingPunct="1">
              <a:spcBef>
                <a:spcPct val="50000"/>
              </a:spcBef>
            </a:pPr>
            <a:r>
              <a:rPr lang="nl-NL" altLang="nl-NL" dirty="0"/>
              <a:t>              </a:t>
            </a:r>
          </a:p>
          <a:p>
            <a:pPr eaLnBrk="1" hangingPunct="1">
              <a:spcBef>
                <a:spcPct val="50000"/>
              </a:spcBef>
            </a:pPr>
            <a:endParaRPr lang="nl-NL" altLang="nl-NL" dirty="0"/>
          </a:p>
          <a:p>
            <a:pPr eaLnBrk="1" hangingPunct="1">
              <a:spcBef>
                <a:spcPct val="50000"/>
              </a:spcBef>
            </a:pPr>
            <a:r>
              <a:rPr lang="nl-NL" altLang="nl-NL" dirty="0"/>
              <a:t>alle antwoorden verdwijnen</a:t>
            </a:r>
          </a:p>
        </p:txBody>
      </p:sp>
      <p:sp>
        <p:nvSpPr>
          <p:cNvPr id="72758" name="AutoShape 54">
            <a:hlinkClick r:id="" action="ppaction://noaction" highlightClick="1"/>
            <a:extLst>
              <a:ext uri="{FF2B5EF4-FFF2-40B4-BE49-F238E27FC236}">
                <a16:creationId xmlns:a16="http://schemas.microsoft.com/office/drawing/2014/main" xmlns="" id="{CE7E0DAD-BAFE-41C1-B0ED-F75D63CC8F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6375" y="5300663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1200" b="1"/>
              <a:t>Opnieuw </a:t>
            </a:r>
            <a:endParaRPr lang="nl-NL" altLang="nl-NL"/>
          </a:p>
        </p:txBody>
      </p:sp>
      <p:sp>
        <p:nvSpPr>
          <p:cNvPr id="72759" name="Line 55">
            <a:extLst>
              <a:ext uri="{FF2B5EF4-FFF2-40B4-BE49-F238E27FC236}">
                <a16:creationId xmlns:a16="http://schemas.microsoft.com/office/drawing/2014/main" xmlns="" id="{2DAE30F8-705F-4702-9743-2D99C81F6B72}"/>
              </a:ext>
            </a:extLst>
          </p:cNvPr>
          <p:cNvSpPr>
            <a:spLocks noChangeShapeType="1"/>
          </p:cNvSpPr>
          <p:nvPr/>
        </p:nvSpPr>
        <p:spPr bwMode="auto">
          <a:xfrm>
            <a:off x="539750" y="4005263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27704" name="AutoShape 56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xmlns="" id="{0F777EF6-37D6-4FB3-8349-2C1529E91D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39113" y="5589588"/>
            <a:ext cx="431800" cy="431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27705" name="AutoShape 57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xmlns="" id="{6938BD25-E288-47CC-A621-8709F35998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5589588"/>
            <a:ext cx="431800" cy="431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727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727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727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27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2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72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727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72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727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27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27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27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717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727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27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27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718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727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 nodeType="clickPar">
                      <p:stCondLst>
                        <p:cond delay="0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27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27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719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727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 nodeType="clickPar">
                      <p:stCondLst>
                        <p:cond delay="0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27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27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720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727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 nodeType="clickPar">
                      <p:stCondLst>
                        <p:cond delay="0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27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27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721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727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 nodeType="clickPar">
                      <p:stCondLst>
                        <p:cond delay="0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27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27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722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727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 nodeType="clickPar">
                      <p:stCondLst>
                        <p:cond delay="0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27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27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723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727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 nodeType="clickPar">
                      <p:stCondLst>
                        <p:cond delay="0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727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727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724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727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 nodeType="clickPar">
                      <p:stCondLst>
                        <p:cond delay="0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727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727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725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727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 nodeType="clickPar">
                      <p:stCondLst>
                        <p:cond delay="0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727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727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726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727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 nodeType="clickPar">
                      <p:stCondLst>
                        <p:cond delay="0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727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727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727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727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 nodeType="clickPar">
                      <p:stCondLst>
                        <p:cond delay="0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727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72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4" dur="2000"/>
                                        <p:tgtEl>
                                          <p:spTgt spid="72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2000" fill="hold"/>
                                        <p:tgtEl>
                                          <p:spTgt spid="727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0" fill="hold"/>
                                        <p:tgtEl>
                                          <p:spTgt spid="727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0" dur="2000"/>
                                        <p:tgtEl>
                                          <p:spTgt spid="72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727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727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72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0" fill="hold"/>
                                        <p:tgtEl>
                                          <p:spTgt spid="72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0" dur="2000"/>
                                        <p:tgtEl>
                                          <p:spTgt spid="72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727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727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2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72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0" fill="hold"/>
                                        <p:tgtEl>
                                          <p:spTgt spid="72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0" dur="2000"/>
                                        <p:tgtEl>
                                          <p:spTgt spid="72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727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727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36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7" dur="1000"/>
                                        <p:tgtEl>
                                          <p:spTgt spid="727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/>
                                        <p:tgtEl>
                                          <p:spTgt spid="72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9" dur="1000"/>
                                        <p:tgtEl>
                                          <p:spTgt spid="727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14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3" dur="1000"/>
                                        <p:tgtEl>
                                          <p:spTgt spid="727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/>
                                        <p:tgtEl>
                                          <p:spTgt spid="727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5" dur="1000"/>
                                        <p:tgtEl>
                                          <p:spTgt spid="727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8" dur="500"/>
                                        <p:tgtEl>
                                          <p:spTgt spid="727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/>
                                        <p:tgtEl>
                                          <p:spTgt spid="727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15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3" dur="1000"/>
                                        <p:tgtEl>
                                          <p:spTgt spid="72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/>
                                        <p:tgtEl>
                                          <p:spTgt spid="72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5" dur="1000"/>
                                        <p:tgtEl>
                                          <p:spTgt spid="727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727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727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16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3" dur="1000"/>
                                        <p:tgtEl>
                                          <p:spTgt spid="72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/>
                                        <p:tgtEl>
                                          <p:spTgt spid="72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5" dur="1000"/>
                                        <p:tgtEl>
                                          <p:spTgt spid="727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8" dur="500"/>
                                        <p:tgtEl>
                                          <p:spTgt spid="727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/>
                                        <p:tgtEl>
                                          <p:spTgt spid="727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732"/>
                  </p:tgtEl>
                </p:cond>
              </p:nextCondLst>
            </p:seq>
            <p:seq concurrent="1" nextAc="seek">
              <p:cTn id="171" restart="whenNotActive" fill="hold" evtFilter="cancelBubble" nodeType="interactiveSeq">
                <p:stCondLst>
                  <p:cond evt="onClick" delay="0">
                    <p:tgtEl>
                      <p:spTgt spid="727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2" fill="hold" nodeType="clickPar">
                      <p:stCondLst>
                        <p:cond delay="0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2000"/>
                                        <p:tgtEl>
                                          <p:spTgt spid="727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745"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727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 nodeType="clickPar">
                      <p:stCondLst>
                        <p:cond delay="0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2000"/>
                                        <p:tgtEl>
                                          <p:spTgt spid="727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746"/>
                  </p:tgtEl>
                </p:cond>
              </p:nextCondLst>
            </p:seq>
            <p:seq concurrent="1" nextAc="seek">
              <p:cTn id="183" restart="whenNotActive" fill="hold" evtFilter="cancelBubble" nodeType="interactiveSeq">
                <p:stCondLst>
                  <p:cond evt="onClick" delay="0">
                    <p:tgtEl>
                      <p:spTgt spid="727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4" fill="hold" nodeType="clickPar">
                      <p:stCondLst>
                        <p:cond delay="0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2000"/>
                                        <p:tgtEl>
                                          <p:spTgt spid="727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747"/>
                  </p:tgtEl>
                </p:cond>
              </p:nextCondLst>
            </p:seq>
            <p:seq concurrent="1" nextAc="seek">
              <p:cTn id="189" restart="whenNotActive" fill="hold" evtFilter="cancelBubble" nodeType="interactiveSeq">
                <p:stCondLst>
                  <p:cond evt="onClick" delay="0">
                    <p:tgtEl>
                      <p:spTgt spid="727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0" fill="hold" nodeType="clickPar">
                      <p:stCondLst>
                        <p:cond delay="0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2000"/>
                                        <p:tgtEl>
                                          <p:spTgt spid="727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748"/>
                  </p:tgtEl>
                </p:cond>
              </p:nextCondLst>
            </p:seq>
            <p:seq concurrent="1" nextAc="seek">
              <p:cTn id="195" restart="whenNotActive" fill="hold" evtFilter="cancelBubble" nodeType="interactiveSeq">
                <p:stCondLst>
                  <p:cond evt="onClick" delay="0">
                    <p:tgtEl>
                      <p:spTgt spid="727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6" fill="hold" nodeType="clickPar">
                      <p:stCondLst>
                        <p:cond delay="0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2000"/>
                                        <p:tgtEl>
                                          <p:spTgt spid="727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749"/>
                  </p:tgtEl>
                </p:cond>
              </p:nextCondLst>
            </p:seq>
            <p:seq concurrent="1" nextAc="seek">
              <p:cTn id="201" restart="whenNotActive" fill="hold" evtFilter="cancelBubble" nodeType="interactiveSeq">
                <p:stCondLst>
                  <p:cond evt="onClick" delay="0">
                    <p:tgtEl>
                      <p:spTgt spid="727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2" fill="hold" nodeType="clickPar">
                      <p:stCondLst>
                        <p:cond delay="0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2000"/>
                                        <p:tgtEl>
                                          <p:spTgt spid="727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750"/>
                  </p:tgtEl>
                </p:cond>
              </p:nextCondLst>
            </p:seq>
            <p:seq concurrent="1" nextAc="seek">
              <p:cTn id="207" restart="whenNotActive" fill="hold" evtFilter="cancelBubble" nodeType="interactiveSeq">
                <p:stCondLst>
                  <p:cond evt="onClick" delay="0">
                    <p:tgtEl>
                      <p:spTgt spid="727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8" fill="hold" nodeType="clickPar">
                      <p:stCondLst>
                        <p:cond delay="0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2000"/>
                                        <p:tgtEl>
                                          <p:spTgt spid="727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751"/>
                  </p:tgtEl>
                </p:cond>
              </p:nextCondLst>
            </p:seq>
            <p:seq concurrent="1" nextAc="seek">
              <p:cTn id="213" restart="whenNotActive" fill="hold" evtFilter="cancelBubble" nodeType="interactiveSeq">
                <p:stCondLst>
                  <p:cond evt="onClick" delay="0">
                    <p:tgtEl>
                      <p:spTgt spid="727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4" fill="hold" nodeType="clickPar">
                      <p:stCondLst>
                        <p:cond delay="0"/>
                      </p:stCondLst>
                      <p:childTnLst>
                        <p:par>
                          <p:cTn id="2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7" dur="2000"/>
                                        <p:tgtEl>
                                          <p:spTgt spid="727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752"/>
                  </p:tgtEl>
                </p:cond>
              </p:nextCondLst>
            </p:seq>
            <p:seq concurrent="1" nextAc="seek">
              <p:cTn id="219" restart="whenNotActive" fill="hold" evtFilter="cancelBubble" nodeType="interactiveSeq">
                <p:stCondLst>
                  <p:cond evt="onClick" delay="0">
                    <p:tgtEl>
                      <p:spTgt spid="727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0" fill="hold" nodeType="clickPar">
                      <p:stCondLst>
                        <p:cond delay="0"/>
                      </p:stCondLst>
                      <p:childTnLst>
                        <p:par>
                          <p:cTn id="2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3" dur="2000"/>
                                        <p:tgtEl>
                                          <p:spTgt spid="727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753"/>
                  </p:tgtEl>
                </p:cond>
              </p:nextCondLst>
            </p:seq>
            <p:seq concurrent="1" nextAc="seek">
              <p:cTn id="225" restart="whenNotActive" fill="hold" evtFilter="cancelBubble" nodeType="interactiveSeq">
                <p:stCondLst>
                  <p:cond evt="onClick" delay="0">
                    <p:tgtEl>
                      <p:spTgt spid="727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6" fill="hold" nodeType="clickPar">
                      <p:stCondLst>
                        <p:cond delay="0"/>
                      </p:stCondLst>
                      <p:childTnLst>
                        <p:par>
                          <p:cTn id="2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2000"/>
                                        <p:tgtEl>
                                          <p:spTgt spid="727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754"/>
                  </p:tgtEl>
                </p:cond>
              </p:nextCondLst>
            </p:seq>
            <p:seq concurrent="1" nextAc="seek">
              <p:cTn id="231" restart="whenNotActive" fill="hold" evtFilter="cancelBubble" nodeType="interactiveSeq">
                <p:stCondLst>
                  <p:cond evt="onClick" delay="0">
                    <p:tgtEl>
                      <p:spTgt spid="727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2" fill="hold" nodeType="clickPar">
                      <p:stCondLst>
                        <p:cond delay="0"/>
                      </p:stCondLst>
                      <p:childTnLst>
                        <p:par>
                          <p:cTn id="2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5" dur="2000"/>
                                        <p:tgtEl>
                                          <p:spTgt spid="727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755"/>
                  </p:tgtEl>
                </p:cond>
              </p:nextCondLst>
            </p:seq>
            <p:seq concurrent="1" nextAc="seek">
              <p:cTn id="237" restart="whenNotActive" fill="hold" evtFilter="cancelBubble" nodeType="interactiveSeq">
                <p:stCondLst>
                  <p:cond evt="onClick" delay="0">
                    <p:tgtEl>
                      <p:spTgt spid="727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8" fill="hold" nodeType="clickPar">
                      <p:stCondLst>
                        <p:cond delay="0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1" dur="500"/>
                                        <p:tgtEl>
                                          <p:spTgt spid="727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4" dur="500"/>
                                        <p:tgtEl>
                                          <p:spTgt spid="727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7" dur="500"/>
                                        <p:tgtEl>
                                          <p:spTgt spid="727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0" dur="500"/>
                                        <p:tgtEl>
                                          <p:spTgt spid="727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3" dur="500"/>
                                        <p:tgtEl>
                                          <p:spTgt spid="727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6" dur="500"/>
                                        <p:tgtEl>
                                          <p:spTgt spid="727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9" dur="500"/>
                                        <p:tgtEl>
                                          <p:spTgt spid="727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2" dur="500"/>
                                        <p:tgtEl>
                                          <p:spTgt spid="727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5" dur="500"/>
                                        <p:tgtEl>
                                          <p:spTgt spid="727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8" dur="500"/>
                                        <p:tgtEl>
                                          <p:spTgt spid="727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1" dur="500"/>
                                        <p:tgtEl>
                                          <p:spTgt spid="727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733"/>
                  </p:tgtEl>
                </p:cond>
              </p:nextCondLst>
            </p:seq>
          </p:childTnLst>
        </p:cTn>
      </p:par>
    </p:tnLst>
    <p:bldLst>
      <p:bldP spid="72706" grpId="0" animBg="1"/>
      <p:bldP spid="72706" grpId="1" animBg="1"/>
      <p:bldP spid="72706" grpId="2" animBg="1"/>
      <p:bldP spid="72707" grpId="0" animBg="1"/>
      <p:bldP spid="72707" grpId="1" animBg="1"/>
      <p:bldP spid="72707" grpId="2" animBg="1"/>
      <p:bldP spid="72708" grpId="0" animBg="1"/>
      <p:bldP spid="72708" grpId="1" animBg="1"/>
      <p:bldP spid="72708" grpId="2" animBg="1"/>
      <p:bldP spid="72709" grpId="0" animBg="1"/>
      <p:bldP spid="72709" grpId="1" animBg="1"/>
      <p:bldP spid="72709" grpId="2" animBg="1"/>
      <p:bldP spid="72710" grpId="0" animBg="1"/>
      <p:bldP spid="72710" grpId="1" animBg="1"/>
      <p:bldP spid="72710" grpId="2" animBg="1"/>
      <p:bldP spid="72711" grpId="0" animBg="1"/>
      <p:bldP spid="72711" grpId="1" animBg="1"/>
      <p:bldP spid="72711" grpId="2" animBg="1"/>
      <p:bldP spid="72712" grpId="0" animBg="1"/>
      <p:bldP spid="72712" grpId="1" animBg="1"/>
      <p:bldP spid="72712" grpId="2" animBg="1"/>
      <p:bldP spid="72713" grpId="0" animBg="1"/>
      <p:bldP spid="72713" grpId="1" animBg="1"/>
      <p:bldP spid="72713" grpId="2" animBg="1"/>
      <p:bldP spid="72714" grpId="0" animBg="1"/>
      <p:bldP spid="72714" grpId="1" animBg="1"/>
      <p:bldP spid="72714" grpId="2" animBg="1"/>
      <p:bldP spid="72715" grpId="0" animBg="1"/>
      <p:bldP spid="72715" grpId="1" animBg="1"/>
      <p:bldP spid="72715" grpId="2" animBg="1"/>
      <p:bldP spid="72716" grpId="0" animBg="1"/>
      <p:bldP spid="72716" grpId="1" animBg="1"/>
      <p:bldP spid="72716" grpId="2" animBg="1"/>
      <p:bldP spid="72728" grpId="0" animBg="1"/>
      <p:bldP spid="72729" grpId="0" animBg="1"/>
      <p:bldP spid="72729" grpId="1" animBg="1"/>
      <p:bldP spid="72730" grpId="0" animBg="1"/>
      <p:bldP spid="72730" grpId="1" animBg="1"/>
      <p:bldP spid="72731" grpId="0" animBg="1"/>
      <p:bldP spid="72731" grpId="1" animBg="1"/>
      <p:bldP spid="72732" grpId="0" animBg="1"/>
      <p:bldP spid="72732" grpId="1" animBg="1"/>
      <p:bldP spid="72757" grpId="0" animBg="1"/>
      <p:bldP spid="72757" grpId="1" animBg="1"/>
      <p:bldP spid="72758" grpId="0" animBg="1"/>
      <p:bldP spid="72758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594042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7</a:t>
            </a:r>
            <a:endParaRPr lang="nl-NL" altLang="nl-NL" sz="2400" dirty="0"/>
          </a:p>
        </p:txBody>
      </p:sp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594042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14</a:t>
            </a:r>
            <a:endParaRPr lang="nl-NL" altLang="nl-NL" sz="2400" dirty="0"/>
          </a:p>
        </p:txBody>
      </p:sp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>
                <a:solidFill>
                  <a:schemeClr val="bg1"/>
                </a:solidFill>
              </a:rPr>
              <a:t>21</a:t>
            </a:r>
            <a:endParaRPr lang="nl-NL" altLang="nl-NL" sz="2400" dirty="0">
              <a:solidFill>
                <a:schemeClr val="bg1"/>
              </a:solidFill>
            </a:endParaRPr>
          </a:p>
        </p:txBody>
      </p:sp>
      <p:sp>
        <p:nvSpPr>
          <p:cNvPr id="58374" name="Text Box 6"/>
          <p:cNvSpPr txBox="1">
            <a:spLocks noChangeArrowheads="1"/>
          </p:cNvSpPr>
          <p:nvPr/>
        </p:nvSpPr>
        <p:spPr bwMode="auto">
          <a:xfrm>
            <a:off x="594042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28</a:t>
            </a:r>
            <a:endParaRPr lang="nl-NL" altLang="nl-NL" sz="2400" dirty="0"/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3</a:t>
            </a:r>
            <a:r>
              <a:rPr lang="nl-NL" altLang="nl-NL" sz="2400" dirty="0" smtClean="0"/>
              <a:t>5</a:t>
            </a:r>
            <a:endParaRPr lang="nl-NL" altLang="nl-NL" sz="2400" dirty="0"/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594042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>
                <a:solidFill>
                  <a:schemeClr val="bg1"/>
                </a:solidFill>
              </a:rPr>
              <a:t>42</a:t>
            </a:r>
            <a:endParaRPr lang="nl-NL" altLang="nl-NL" sz="2400" dirty="0">
              <a:solidFill>
                <a:schemeClr val="bg1"/>
              </a:solidFill>
            </a:endParaRPr>
          </a:p>
        </p:txBody>
      </p:sp>
      <p:sp>
        <p:nvSpPr>
          <p:cNvPr id="58377" name="Text Box 9"/>
          <p:cNvSpPr txBox="1">
            <a:spLocks noChangeArrowheads="1"/>
          </p:cNvSpPr>
          <p:nvPr/>
        </p:nvSpPr>
        <p:spPr bwMode="auto">
          <a:xfrm>
            <a:off x="594042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49</a:t>
            </a:r>
            <a:endParaRPr lang="nl-NL" altLang="nl-NL" sz="2400" dirty="0"/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5940425" y="5184775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56</a:t>
            </a:r>
            <a:endParaRPr lang="nl-NL" altLang="nl-NL" sz="2400" dirty="0"/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5940425" y="5699125"/>
            <a:ext cx="6477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63</a:t>
            </a:r>
            <a:endParaRPr lang="nl-NL" altLang="nl-NL" sz="2400" dirty="0"/>
          </a:p>
        </p:txBody>
      </p:sp>
      <p:sp>
        <p:nvSpPr>
          <p:cNvPr id="58380" name="Text Box 12"/>
          <p:cNvSpPr txBox="1">
            <a:spLocks noChangeArrowheads="1"/>
          </p:cNvSpPr>
          <p:nvPr/>
        </p:nvSpPr>
        <p:spPr bwMode="auto">
          <a:xfrm>
            <a:off x="5940425" y="6237288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7</a:t>
            </a:r>
            <a:r>
              <a:rPr lang="nl-NL" altLang="nl-NL" sz="2400" dirty="0" smtClean="0"/>
              <a:t>0</a:t>
            </a:r>
            <a:endParaRPr lang="nl-NL" altLang="nl-NL" sz="2400" dirty="0"/>
          </a:p>
        </p:txBody>
      </p:sp>
      <p:sp>
        <p:nvSpPr>
          <p:cNvPr id="58381" name="Text Box 13"/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82" name="Text Box 14"/>
          <p:cNvSpPr txBox="1">
            <a:spLocks noChangeArrowheads="1"/>
          </p:cNvSpPr>
          <p:nvPr/>
        </p:nvSpPr>
        <p:spPr bwMode="auto">
          <a:xfrm>
            <a:off x="385127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</a:t>
            </a:r>
          </a:p>
        </p:txBody>
      </p:sp>
      <p:sp>
        <p:nvSpPr>
          <p:cNvPr id="58383" name="Text Box 15"/>
          <p:cNvSpPr txBox="1">
            <a:spLocks noChangeArrowheads="1"/>
          </p:cNvSpPr>
          <p:nvPr/>
        </p:nvSpPr>
        <p:spPr bwMode="auto">
          <a:xfrm>
            <a:off x="385127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2</a:t>
            </a:r>
          </a:p>
        </p:txBody>
      </p:sp>
      <p:sp>
        <p:nvSpPr>
          <p:cNvPr id="58384" name="Text Box 16"/>
          <p:cNvSpPr txBox="1">
            <a:spLocks noChangeArrowheads="1"/>
          </p:cNvSpPr>
          <p:nvPr/>
        </p:nvSpPr>
        <p:spPr bwMode="auto">
          <a:xfrm>
            <a:off x="385127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58385" name="Text Box 17"/>
          <p:cNvSpPr txBox="1">
            <a:spLocks noChangeArrowheads="1"/>
          </p:cNvSpPr>
          <p:nvPr/>
        </p:nvSpPr>
        <p:spPr bwMode="auto">
          <a:xfrm>
            <a:off x="385127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4</a:t>
            </a:r>
          </a:p>
        </p:txBody>
      </p:sp>
      <p:sp>
        <p:nvSpPr>
          <p:cNvPr id="58386" name="Text Box 18"/>
          <p:cNvSpPr txBox="1">
            <a:spLocks noChangeArrowheads="1"/>
          </p:cNvSpPr>
          <p:nvPr/>
        </p:nvSpPr>
        <p:spPr bwMode="auto">
          <a:xfrm>
            <a:off x="385127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5</a:t>
            </a:r>
          </a:p>
        </p:txBody>
      </p:sp>
      <p:sp>
        <p:nvSpPr>
          <p:cNvPr id="58387" name="Text Box 19"/>
          <p:cNvSpPr txBox="1">
            <a:spLocks noChangeArrowheads="1"/>
          </p:cNvSpPr>
          <p:nvPr/>
        </p:nvSpPr>
        <p:spPr bwMode="auto">
          <a:xfrm>
            <a:off x="385127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58388" name="Text Box 20"/>
          <p:cNvSpPr txBox="1">
            <a:spLocks noChangeArrowheads="1"/>
          </p:cNvSpPr>
          <p:nvPr/>
        </p:nvSpPr>
        <p:spPr bwMode="auto">
          <a:xfrm>
            <a:off x="385127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7</a:t>
            </a:r>
          </a:p>
        </p:txBody>
      </p:sp>
      <p:sp>
        <p:nvSpPr>
          <p:cNvPr id="58389" name="Text Box 21"/>
          <p:cNvSpPr txBox="1">
            <a:spLocks noChangeArrowheads="1"/>
          </p:cNvSpPr>
          <p:nvPr/>
        </p:nvSpPr>
        <p:spPr bwMode="auto">
          <a:xfrm>
            <a:off x="3851275" y="5194300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8</a:t>
            </a:r>
          </a:p>
        </p:txBody>
      </p:sp>
      <p:sp>
        <p:nvSpPr>
          <p:cNvPr id="58390" name="Text Box 22"/>
          <p:cNvSpPr txBox="1">
            <a:spLocks noChangeArrowheads="1"/>
          </p:cNvSpPr>
          <p:nvPr/>
        </p:nvSpPr>
        <p:spPr bwMode="auto">
          <a:xfrm>
            <a:off x="3851275" y="5699125"/>
            <a:ext cx="6477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9</a:t>
            </a:r>
          </a:p>
        </p:txBody>
      </p:sp>
      <p:sp>
        <p:nvSpPr>
          <p:cNvPr id="58392" name="Text Box 24"/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Tafel Kriskras </a:t>
            </a:r>
          </a:p>
        </p:txBody>
      </p:sp>
      <p:sp>
        <p:nvSpPr>
          <p:cNvPr id="58394" name="Text Box 26"/>
          <p:cNvSpPr txBox="1">
            <a:spLocks noChangeArrowheads="1"/>
          </p:cNvSpPr>
          <p:nvPr/>
        </p:nvSpPr>
        <p:spPr bwMode="auto">
          <a:xfrm>
            <a:off x="395288" y="1557338"/>
            <a:ext cx="3168650" cy="43088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r>
              <a:rPr lang="nl-NL" altLang="nl-NL" sz="1600" b="1" i="1" u="sng" dirty="0">
                <a:solidFill>
                  <a:srgbClr val="00B0F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</a:t>
            </a:r>
            <a:r>
              <a:rPr lang="nl-NL" altLang="nl-NL" sz="1600" dirty="0">
                <a:solidFill>
                  <a:srgbClr val="00B0F0"/>
                </a:solidFill>
              </a:rPr>
              <a:t> </a:t>
            </a:r>
            <a:r>
              <a:rPr lang="nl-NL" altLang="nl-NL" sz="1600" dirty="0"/>
              <a:t>= 5x is de helft van 10x</a:t>
            </a:r>
          </a:p>
          <a:p>
            <a:r>
              <a:rPr lang="nl-NL" altLang="nl-NL" sz="16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Geel</a:t>
            </a:r>
            <a:r>
              <a:rPr lang="nl-NL" altLang="nl-NL" sz="1600" dirty="0">
                <a:solidFill>
                  <a:srgbClr val="FFFF00"/>
                </a:solidFill>
              </a:rPr>
              <a:t> </a:t>
            </a:r>
            <a:r>
              <a:rPr lang="nl-NL" altLang="nl-NL" sz="1600" dirty="0"/>
              <a:t>= verdubbelen</a:t>
            </a:r>
          </a:p>
          <a:p>
            <a:r>
              <a:rPr lang="nl-NL" altLang="nl-NL" sz="1600" b="1" i="1" u="sng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Rood</a:t>
            </a:r>
            <a:r>
              <a:rPr lang="nl-NL" altLang="nl-NL" sz="1600" dirty="0"/>
              <a:t> = ook verdubbelen, maar lastiger</a:t>
            </a:r>
          </a:p>
          <a:p>
            <a:r>
              <a:rPr lang="nl-NL" altLang="nl-NL" sz="1600" b="1" i="1" u="sng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Wit</a:t>
            </a:r>
            <a:r>
              <a:rPr lang="nl-NL" altLang="nl-NL" sz="1600" dirty="0">
                <a:solidFill>
                  <a:schemeClr val="bg1"/>
                </a:solidFill>
              </a:rPr>
              <a:t> </a:t>
            </a:r>
            <a:r>
              <a:rPr lang="nl-NL" altLang="nl-NL" sz="1600" dirty="0"/>
              <a:t>= 1x minder dan 10x</a:t>
            </a:r>
          </a:p>
          <a:p>
            <a:r>
              <a:rPr lang="nl-NL" altLang="nl-NL" sz="1600" b="1" i="1" u="sng" dirty="0">
                <a:solidFill>
                  <a:srgbClr val="00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Groen</a:t>
            </a:r>
            <a:r>
              <a:rPr lang="nl-NL" altLang="nl-NL" sz="1600" dirty="0">
                <a:solidFill>
                  <a:srgbClr val="00B050"/>
                </a:solidFill>
              </a:rPr>
              <a:t> </a:t>
            </a:r>
            <a:r>
              <a:rPr lang="nl-NL" altLang="nl-NL" sz="1600" dirty="0"/>
              <a:t>= 1x meer / 1x minder</a:t>
            </a:r>
            <a:r>
              <a:rPr lang="nl-NL" altLang="nl-NL" sz="800" dirty="0"/>
              <a:t> </a:t>
            </a:r>
          </a:p>
          <a:p>
            <a:r>
              <a:rPr lang="nl-NL" altLang="nl-NL" sz="800" dirty="0"/>
              <a:t>                              </a:t>
            </a:r>
            <a:r>
              <a:rPr lang="nl-NL" altLang="nl-NL" sz="1000" dirty="0"/>
              <a:t>(maar ook: 5x + 2x / of 3x + 4x)</a:t>
            </a:r>
          </a:p>
          <a:p>
            <a:r>
              <a:rPr lang="nl-NL" altLang="nl-NL" sz="1600" dirty="0"/>
              <a:t>        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>
                <a:solidFill>
                  <a:srgbClr val="0000FF"/>
                </a:solidFill>
              </a:rPr>
              <a:t>De sommen starten / stoppen  door op de </a:t>
            </a:r>
            <a:r>
              <a:rPr lang="nl-NL" altLang="nl-NL" sz="16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blauwe knop</a:t>
            </a:r>
            <a:r>
              <a:rPr lang="nl-NL" altLang="nl-NL" sz="1600" dirty="0">
                <a:solidFill>
                  <a:srgbClr val="0000FF"/>
                </a:solidFill>
              </a:rPr>
              <a:t> te klikken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/>
              <a:t>Na een korte oefening is er drie seconden pauze – de oefening gaat automatisch verder</a:t>
            </a:r>
          </a:p>
          <a:p>
            <a:pPr>
              <a:spcBef>
                <a:spcPct val="50000"/>
              </a:spcBef>
            </a:pPr>
            <a:endParaRPr lang="nl-NL" altLang="nl-NL" sz="1600" dirty="0"/>
          </a:p>
        </p:txBody>
      </p:sp>
      <p:sp>
        <p:nvSpPr>
          <p:cNvPr id="58396" name="Text Box 28"/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Tafel Kriskras</a:t>
            </a:r>
          </a:p>
        </p:txBody>
      </p:sp>
      <p:sp>
        <p:nvSpPr>
          <p:cNvPr id="58397" name="Text Box 29"/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58399" name="Text Box 31"/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/>
              <a:t>7</a:t>
            </a:r>
            <a:r>
              <a:rPr lang="nl-NL" altLang="nl-NL" sz="2400" dirty="0" smtClean="0"/>
              <a:t> </a:t>
            </a:r>
            <a:r>
              <a:rPr lang="nl-NL" altLang="nl-NL" sz="2400" dirty="0"/>
              <a:t>=</a:t>
            </a:r>
          </a:p>
        </p:txBody>
      </p:sp>
      <p:sp>
        <p:nvSpPr>
          <p:cNvPr id="58400" name="Text Box 32"/>
          <p:cNvSpPr txBox="1">
            <a:spLocks noChangeArrowheads="1"/>
          </p:cNvSpPr>
          <p:nvPr/>
        </p:nvSpPr>
        <p:spPr bwMode="auto">
          <a:xfrm>
            <a:off x="4572000" y="144938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/>
              <a:t>7</a:t>
            </a:r>
            <a:r>
              <a:rPr lang="nl-NL" altLang="nl-NL" sz="2400" dirty="0" smtClean="0"/>
              <a:t> </a:t>
            </a:r>
            <a:r>
              <a:rPr lang="nl-NL" altLang="nl-NL" sz="2400" dirty="0"/>
              <a:t>=</a:t>
            </a:r>
          </a:p>
        </p:txBody>
      </p:sp>
      <p:sp>
        <p:nvSpPr>
          <p:cNvPr id="58401" name="Text Box 33"/>
          <p:cNvSpPr txBox="1">
            <a:spLocks noChangeArrowheads="1"/>
          </p:cNvSpPr>
          <p:nvPr/>
        </p:nvSpPr>
        <p:spPr bwMode="auto">
          <a:xfrm>
            <a:off x="4572000" y="198913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/>
              <a:t>7</a:t>
            </a:r>
            <a:r>
              <a:rPr lang="nl-NL" altLang="nl-NL" sz="2400" dirty="0" smtClean="0"/>
              <a:t> </a:t>
            </a:r>
            <a:r>
              <a:rPr lang="nl-NL" altLang="nl-NL" sz="2400" dirty="0"/>
              <a:t>=</a:t>
            </a:r>
          </a:p>
        </p:txBody>
      </p:sp>
      <p:sp>
        <p:nvSpPr>
          <p:cNvPr id="58402" name="Text Box 34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03" name="Text Box 35"/>
          <p:cNvSpPr txBox="1">
            <a:spLocks noChangeArrowheads="1"/>
          </p:cNvSpPr>
          <p:nvPr/>
        </p:nvSpPr>
        <p:spPr bwMode="auto">
          <a:xfrm>
            <a:off x="4572000" y="3033713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/>
              <a:t>7</a:t>
            </a:r>
            <a:r>
              <a:rPr lang="nl-NL" altLang="nl-NL" sz="2400" dirty="0" smtClean="0"/>
              <a:t> </a:t>
            </a:r>
            <a:r>
              <a:rPr lang="nl-NL" altLang="nl-NL" sz="2400" dirty="0"/>
              <a:t>=</a:t>
            </a:r>
          </a:p>
        </p:txBody>
      </p:sp>
      <p:sp>
        <p:nvSpPr>
          <p:cNvPr id="58404" name="Text Box 36"/>
          <p:cNvSpPr txBox="1">
            <a:spLocks noChangeArrowheads="1"/>
          </p:cNvSpPr>
          <p:nvPr/>
        </p:nvSpPr>
        <p:spPr bwMode="auto">
          <a:xfrm>
            <a:off x="4572000" y="3573463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/>
              <a:t>7</a:t>
            </a:r>
            <a:r>
              <a:rPr lang="nl-NL" altLang="nl-NL" sz="2400" dirty="0" smtClean="0"/>
              <a:t> </a:t>
            </a:r>
            <a:r>
              <a:rPr lang="nl-NL" altLang="nl-NL" sz="2400" dirty="0"/>
              <a:t>=</a:t>
            </a:r>
          </a:p>
        </p:txBody>
      </p:sp>
      <p:sp>
        <p:nvSpPr>
          <p:cNvPr id="58405" name="Text Box 37"/>
          <p:cNvSpPr txBox="1">
            <a:spLocks noChangeArrowheads="1"/>
          </p:cNvSpPr>
          <p:nvPr/>
        </p:nvSpPr>
        <p:spPr bwMode="auto">
          <a:xfrm>
            <a:off x="4572000" y="4114800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</a:t>
            </a:r>
            <a:r>
              <a:rPr lang="nl-NL" altLang="nl-NL" sz="2400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nl-NL" altLang="nl-NL" sz="2400" dirty="0">
                <a:solidFill>
                  <a:schemeClr val="bg1"/>
                </a:solidFill>
              </a:rPr>
              <a:t>7</a:t>
            </a:r>
            <a:r>
              <a:rPr lang="nl-NL" altLang="nl-NL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nl-NL" altLang="nl-NL" sz="2400" dirty="0">
                <a:solidFill>
                  <a:schemeClr val="bg1"/>
                </a:solidFill>
              </a:rPr>
              <a:t>=</a:t>
            </a:r>
          </a:p>
        </p:txBody>
      </p:sp>
      <p:sp>
        <p:nvSpPr>
          <p:cNvPr id="58406" name="Text Box 38"/>
          <p:cNvSpPr txBox="1">
            <a:spLocks noChangeArrowheads="1"/>
          </p:cNvSpPr>
          <p:nvPr/>
        </p:nvSpPr>
        <p:spPr bwMode="auto">
          <a:xfrm>
            <a:off x="4572000" y="4652963"/>
            <a:ext cx="12954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/>
              <a:t>7</a:t>
            </a:r>
            <a:r>
              <a:rPr lang="nl-NL" altLang="nl-NL" sz="2400" dirty="0" smtClean="0"/>
              <a:t> </a:t>
            </a:r>
            <a:r>
              <a:rPr lang="nl-NL" altLang="nl-NL" sz="2400" dirty="0"/>
              <a:t>=</a:t>
            </a:r>
          </a:p>
        </p:txBody>
      </p:sp>
      <p:sp>
        <p:nvSpPr>
          <p:cNvPr id="58407" name="Text Box 39"/>
          <p:cNvSpPr txBox="1">
            <a:spLocks noChangeArrowheads="1"/>
          </p:cNvSpPr>
          <p:nvPr/>
        </p:nvSpPr>
        <p:spPr bwMode="auto">
          <a:xfrm>
            <a:off x="4572000" y="5184775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/>
              <a:t>7</a:t>
            </a:r>
            <a:r>
              <a:rPr lang="nl-NL" altLang="nl-NL" sz="2400" dirty="0" smtClean="0"/>
              <a:t> </a:t>
            </a:r>
            <a:r>
              <a:rPr lang="nl-NL" altLang="nl-NL" sz="2400" dirty="0"/>
              <a:t>=</a:t>
            </a:r>
          </a:p>
        </p:txBody>
      </p:sp>
      <p:sp>
        <p:nvSpPr>
          <p:cNvPr id="58408" name="Text Box 40"/>
          <p:cNvSpPr txBox="1">
            <a:spLocks noChangeArrowheads="1"/>
          </p:cNvSpPr>
          <p:nvPr/>
        </p:nvSpPr>
        <p:spPr bwMode="auto">
          <a:xfrm>
            <a:off x="4572000" y="56991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/>
              <a:t>7</a:t>
            </a:r>
            <a:r>
              <a:rPr lang="nl-NL" altLang="nl-NL" sz="2400" dirty="0" smtClean="0"/>
              <a:t> </a:t>
            </a:r>
            <a:r>
              <a:rPr lang="nl-NL" altLang="nl-NL" sz="2400" dirty="0"/>
              <a:t>=</a:t>
            </a:r>
          </a:p>
        </p:txBody>
      </p:sp>
      <p:sp>
        <p:nvSpPr>
          <p:cNvPr id="58409" name="Text Box 41"/>
          <p:cNvSpPr txBox="1">
            <a:spLocks noChangeArrowheads="1"/>
          </p:cNvSpPr>
          <p:nvPr/>
        </p:nvSpPr>
        <p:spPr bwMode="auto">
          <a:xfrm>
            <a:off x="4572000" y="6237288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/>
              <a:t>7</a:t>
            </a:r>
            <a:r>
              <a:rPr lang="nl-NL" altLang="nl-NL" sz="2400" dirty="0" smtClean="0"/>
              <a:t> </a:t>
            </a:r>
            <a:r>
              <a:rPr lang="nl-NL" altLang="nl-NL" sz="2400" dirty="0"/>
              <a:t>=</a:t>
            </a:r>
          </a:p>
        </p:txBody>
      </p:sp>
      <p:sp>
        <p:nvSpPr>
          <p:cNvPr id="58426" name="Text Box 58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29" name="Text Box 61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 </a:t>
            </a:r>
            <a:r>
              <a:rPr lang="nl-NL" altLang="nl-NL" sz="2400" dirty="0">
                <a:solidFill>
                  <a:schemeClr val="bg1"/>
                </a:solidFill>
              </a:rPr>
              <a:t>7</a:t>
            </a:r>
            <a:r>
              <a:rPr lang="nl-NL" altLang="nl-NL" sz="2400" dirty="0" smtClean="0">
                <a:solidFill>
                  <a:schemeClr val="bg1"/>
                </a:solidFill>
              </a:rPr>
              <a:t> </a:t>
            </a:r>
            <a:r>
              <a:rPr lang="nl-NL" altLang="nl-NL" sz="2400" dirty="0">
                <a:solidFill>
                  <a:schemeClr val="bg1"/>
                </a:solidFill>
              </a:rPr>
              <a:t>=</a:t>
            </a:r>
          </a:p>
        </p:txBody>
      </p:sp>
      <p:sp>
        <p:nvSpPr>
          <p:cNvPr id="58606" name="Text Box 238"/>
          <p:cNvSpPr txBox="1">
            <a:spLocks noChangeArrowheads="1"/>
          </p:cNvSpPr>
          <p:nvPr/>
        </p:nvSpPr>
        <p:spPr bwMode="auto">
          <a:xfrm>
            <a:off x="3851275" y="6237288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10</a:t>
            </a:r>
          </a:p>
        </p:txBody>
      </p:sp>
      <p:sp>
        <p:nvSpPr>
          <p:cNvPr id="58609" name="AutoShape 24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72450" y="5589588"/>
            <a:ext cx="431800" cy="431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8610" name="AutoShape 242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700963" y="5589588"/>
            <a:ext cx="431800" cy="431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8612" name="AutoShape 24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667625" y="4941888"/>
            <a:ext cx="936625" cy="576262"/>
          </a:xfrm>
          <a:prstGeom prst="actionButtonBlank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altLang="nl-NL" sz="1200" b="1">
                <a:solidFill>
                  <a:schemeClr val="bg1"/>
                </a:solidFill>
              </a:rPr>
              <a:t>START</a:t>
            </a:r>
          </a:p>
          <a:p>
            <a:pPr algn="ctr"/>
            <a:r>
              <a:rPr lang="nl-NL" altLang="nl-NL" sz="1200" b="1">
                <a:solidFill>
                  <a:schemeClr val="bg1"/>
                </a:solidFill>
              </a:rPr>
              <a:t>STOP</a:t>
            </a:r>
            <a:endParaRPr lang="nl-NL" altLang="nl-NL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7011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83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2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2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41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397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586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 nodeType="clickPar">
                      <p:stCondLst>
                        <p:cond delay="0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5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69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7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7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81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2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5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8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3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106" presetID="4" presetClass="entr" presetSubtype="16" fill="hold" grpId="2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11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11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11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0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122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4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26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8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13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35000"/>
                            </p:stCondLst>
                            <p:childTnLst>
                              <p:par>
                                <p:cTn id="13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37000"/>
                            </p:stCondLst>
                            <p:childTnLst>
                              <p:par>
                                <p:cTn id="138" presetID="4" presetClass="exit" presetSubtype="16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9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2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5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8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1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4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7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0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 nodeType="afterGroup">
                            <p:stCondLst>
                              <p:cond delay="39000"/>
                            </p:stCondLst>
                            <p:childTnLst>
                              <p:par>
                                <p:cTn id="163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5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 nodeType="afterGroup">
                            <p:stCondLst>
                              <p:cond delay="44000"/>
                            </p:stCondLst>
                            <p:childTnLst>
                              <p:par>
                                <p:cTn id="167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9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 nodeType="afterGroup">
                            <p:stCondLst>
                              <p:cond delay="46000"/>
                            </p:stCondLst>
                            <p:childTnLst>
                              <p:par>
                                <p:cTn id="17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3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 nodeType="afterGroup">
                            <p:stCondLst>
                              <p:cond delay="48000"/>
                            </p:stCondLst>
                            <p:childTnLst>
                              <p:par>
                                <p:cTn id="17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 nodeType="afterGroup">
                            <p:stCondLst>
                              <p:cond delay="50000"/>
                            </p:stCondLst>
                            <p:childTnLst>
                              <p:par>
                                <p:cTn id="1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1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 nodeType="afterGroup">
                            <p:stCondLst>
                              <p:cond delay="52000"/>
                            </p:stCondLst>
                            <p:childTnLst>
                              <p:par>
                                <p:cTn id="1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5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 nodeType="afterGroup">
                            <p:stCondLst>
                              <p:cond delay="54000"/>
                            </p:stCondLst>
                            <p:childTnLst>
                              <p:par>
                                <p:cTn id="1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9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 nodeType="afterGroup">
                            <p:stCondLst>
                              <p:cond delay="56000"/>
                            </p:stCondLst>
                            <p:childTnLst>
                              <p:par>
                                <p:cTn id="1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3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 nodeType="afterGroup">
                            <p:stCondLst>
                              <p:cond delay="58000"/>
                            </p:stCondLst>
                            <p:childTnLst>
                              <p:par>
                                <p:cTn id="19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7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 nodeType="afterGroup">
                            <p:stCondLst>
                              <p:cond delay="60000"/>
                            </p:stCondLst>
                            <p:childTnLst>
                              <p:par>
                                <p:cTn id="199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 nodeType="afterGroup">
                            <p:stCondLst>
                              <p:cond delay="62000"/>
                            </p:stCondLst>
                            <p:childTnLst>
                              <p:par>
                                <p:cTn id="20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5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 nodeType="afterGroup">
                            <p:stCondLst>
                              <p:cond delay="64000"/>
                            </p:stCondLst>
                            <p:childTnLst>
                              <p:par>
                                <p:cTn id="20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 nodeType="afterGroup">
                            <p:stCondLst>
                              <p:cond delay="66000"/>
                            </p:stCondLst>
                            <p:childTnLst>
                              <p:par>
                                <p:cTn id="211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2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8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1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4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0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3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2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5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 nodeType="afterGroup">
                            <p:stCondLst>
                              <p:cond delay="68000"/>
                            </p:stCondLst>
                            <p:childTnLst>
                              <p:par>
                                <p:cTn id="248" presetID="4" presetClass="entr" presetSubtype="16" fill="hold" grpId="6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0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 nodeType="afterGroup">
                            <p:stCondLst>
                              <p:cond delay="73000"/>
                            </p:stCondLst>
                            <p:childTnLst>
                              <p:par>
                                <p:cTn id="252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4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 nodeType="afterGroup">
                            <p:stCondLst>
                              <p:cond delay="75000"/>
                            </p:stCondLst>
                            <p:childTnLst>
                              <p:par>
                                <p:cTn id="256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8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 nodeType="afterGroup">
                            <p:stCondLst>
                              <p:cond delay="77000"/>
                            </p:stCondLst>
                            <p:childTnLst>
                              <p:par>
                                <p:cTn id="26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2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 nodeType="afterGroup">
                            <p:stCondLst>
                              <p:cond delay="79000"/>
                            </p:stCondLst>
                            <p:childTnLst>
                              <p:par>
                                <p:cTn id="26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6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7" fill="hold" nodeType="afterGroup">
                            <p:stCondLst>
                              <p:cond delay="81000"/>
                            </p:stCondLst>
                            <p:childTnLst>
                              <p:par>
                                <p:cTn id="26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0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 nodeType="afterGroup">
                            <p:stCondLst>
                              <p:cond delay="83000"/>
                            </p:stCondLst>
                            <p:childTnLst>
                              <p:par>
                                <p:cTn id="27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4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 nodeType="afterGroup">
                            <p:stCondLst>
                              <p:cond delay="85000"/>
                            </p:stCondLst>
                            <p:childTnLst>
                              <p:par>
                                <p:cTn id="27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8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 nodeType="afterGroup">
                            <p:stCondLst>
                              <p:cond delay="87000"/>
                            </p:stCondLst>
                            <p:childTnLst>
                              <p:par>
                                <p:cTn id="28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2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 nodeType="afterGroup">
                            <p:stCondLst>
                              <p:cond delay="89000"/>
                            </p:stCondLst>
                            <p:childTnLst>
                              <p:par>
                                <p:cTn id="284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6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 nodeType="afterGroup">
                            <p:stCondLst>
                              <p:cond delay="91000"/>
                            </p:stCondLst>
                            <p:childTnLst>
                              <p:par>
                                <p:cTn id="28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0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1" fill="hold" nodeType="afterGroup">
                            <p:stCondLst>
                              <p:cond delay="93000"/>
                            </p:stCondLst>
                            <p:childTnLst>
                              <p:par>
                                <p:cTn id="29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4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 nodeType="afterGroup">
                            <p:stCondLst>
                              <p:cond delay="95000"/>
                            </p:stCondLst>
                            <p:childTnLst>
                              <p:par>
                                <p:cTn id="296" presetID="4" presetClass="exit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7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3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9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2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5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8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0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1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4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7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0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2" fill="hold" nodeType="afterGroup">
                            <p:stCondLst>
                              <p:cond delay="97000"/>
                            </p:stCondLst>
                            <p:childTnLst>
                              <p:par>
                                <p:cTn id="333" presetID="4" presetClass="entr" presetSubtype="16" fill="hold" grpId="8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5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6" fill="hold" nodeType="afterGroup">
                            <p:stCondLst>
                              <p:cond delay="102000"/>
                            </p:stCondLst>
                            <p:childTnLst>
                              <p:par>
                                <p:cTn id="337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0" fill="hold" nodeType="afterGroup">
                            <p:stCondLst>
                              <p:cond delay="104000"/>
                            </p:stCondLst>
                            <p:childTnLst>
                              <p:par>
                                <p:cTn id="34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3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4" fill="hold" nodeType="afterGroup">
                            <p:stCondLst>
                              <p:cond delay="106000"/>
                            </p:stCondLst>
                            <p:childTnLst>
                              <p:par>
                                <p:cTn id="34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7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8" fill="hold" nodeType="afterGroup">
                            <p:stCondLst>
                              <p:cond delay="108000"/>
                            </p:stCondLst>
                            <p:childTnLst>
                              <p:par>
                                <p:cTn id="349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1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2" fill="hold" nodeType="afterGroup">
                            <p:stCondLst>
                              <p:cond delay="110000"/>
                            </p:stCondLst>
                            <p:childTnLst>
                              <p:par>
                                <p:cTn id="353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6" fill="hold" nodeType="afterGroup">
                            <p:stCondLst>
                              <p:cond delay="112000"/>
                            </p:stCondLst>
                            <p:childTnLst>
                              <p:par>
                                <p:cTn id="3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9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0" fill="hold" nodeType="afterGroup">
                            <p:stCondLst>
                              <p:cond delay="114000"/>
                            </p:stCondLst>
                            <p:childTnLst>
                              <p:par>
                                <p:cTn id="3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3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4" fill="hold" nodeType="afterGroup">
                            <p:stCondLst>
                              <p:cond delay="116000"/>
                            </p:stCondLst>
                            <p:childTnLst>
                              <p:par>
                                <p:cTn id="365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7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8" fill="hold" nodeType="afterGroup">
                            <p:stCondLst>
                              <p:cond delay="118000"/>
                            </p:stCondLst>
                            <p:childTnLst>
                              <p:par>
                                <p:cTn id="369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1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2" fill="hold" nodeType="afterGroup">
                            <p:stCondLst>
                              <p:cond delay="120000"/>
                            </p:stCondLst>
                            <p:childTnLst>
                              <p:par>
                                <p:cTn id="373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5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6" fill="hold" nodeType="afterGroup">
                            <p:stCondLst>
                              <p:cond delay="122000"/>
                            </p:stCondLst>
                            <p:childTnLst>
                              <p:par>
                                <p:cTn id="377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9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 nodeType="afterGroup">
                            <p:stCondLst>
                              <p:cond delay="124000"/>
                            </p:stCondLst>
                            <p:childTnLst>
                              <p:par>
                                <p:cTn id="38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3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4" fill="hold" nodeType="afterGroup">
                            <p:stCondLst>
                              <p:cond delay="126000"/>
                            </p:stCondLst>
                            <p:childTnLst>
                              <p:par>
                                <p:cTn id="38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8" fill="hold" nodeType="afterGroup">
                            <p:stCondLst>
                              <p:cond delay="128000"/>
                            </p:stCondLst>
                            <p:childTnLst>
                              <p:par>
                                <p:cTn id="389" presetID="4" presetClass="exit" presetSubtype="16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0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2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3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2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4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8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1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3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6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9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0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2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3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6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9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1" fill="hold" nodeType="afterGroup">
                            <p:stCondLst>
                              <p:cond delay="130000"/>
                            </p:stCondLst>
                            <p:childTnLst>
                              <p:par>
                                <p:cTn id="432" presetID="4" presetClass="entr" presetSubtype="16" fill="hold" grpId="1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5" fill="hold" nodeType="afterGroup">
                            <p:stCondLst>
                              <p:cond delay="135000"/>
                            </p:stCondLst>
                            <p:childTnLst>
                              <p:par>
                                <p:cTn id="436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8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9" fill="hold" nodeType="afterGroup">
                            <p:stCondLst>
                              <p:cond delay="137000"/>
                            </p:stCondLst>
                            <p:childTnLst>
                              <p:par>
                                <p:cTn id="44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2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3" fill="hold" nodeType="afterGroup">
                            <p:stCondLst>
                              <p:cond delay="139000"/>
                            </p:stCondLst>
                            <p:childTnLst>
                              <p:par>
                                <p:cTn id="444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6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7" fill="hold" nodeType="afterGroup">
                            <p:stCondLst>
                              <p:cond delay="141000"/>
                            </p:stCondLst>
                            <p:childTnLst>
                              <p:par>
                                <p:cTn id="44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0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1" fill="hold" nodeType="afterGroup">
                            <p:stCondLst>
                              <p:cond delay="143000"/>
                            </p:stCondLst>
                            <p:childTnLst>
                              <p:par>
                                <p:cTn id="45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4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5" fill="hold" nodeType="afterGroup">
                            <p:stCondLst>
                              <p:cond delay="145000"/>
                            </p:stCondLst>
                            <p:childTnLst>
                              <p:par>
                                <p:cTn id="456" presetID="10" presetClass="exit" presetSubtype="0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7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9" presetID="10" presetClass="exit" presetSubtype="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0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2" fill="hold" nodeType="afterGroup">
                            <p:stCondLst>
                              <p:cond delay="147000"/>
                            </p:stCondLst>
                            <p:childTnLst>
                              <p:par>
                                <p:cTn id="463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5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6" fill="hold" nodeType="afterGroup">
                            <p:stCondLst>
                              <p:cond delay="149000"/>
                            </p:stCondLst>
                            <p:childTnLst>
                              <p:par>
                                <p:cTn id="467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9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0" fill="hold" nodeType="afterGroup">
                            <p:stCondLst>
                              <p:cond delay="151000"/>
                            </p:stCondLst>
                            <p:childTnLst>
                              <p:par>
                                <p:cTn id="471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3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4" fill="hold" nodeType="afterGroup">
                            <p:stCondLst>
                              <p:cond delay="153000"/>
                            </p:stCondLst>
                            <p:childTnLst>
                              <p:par>
                                <p:cTn id="475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8" fill="hold" nodeType="afterGroup">
                            <p:stCondLst>
                              <p:cond delay="155000"/>
                            </p:stCondLst>
                            <p:childTnLst>
                              <p:par>
                                <p:cTn id="4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1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2" fill="hold" nodeType="afterGroup">
                            <p:stCondLst>
                              <p:cond delay="157000"/>
                            </p:stCondLst>
                            <p:childTnLst>
                              <p:par>
                                <p:cTn id="4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5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6" fill="hold" nodeType="afterGroup">
                            <p:stCondLst>
                              <p:cond delay="159000"/>
                            </p:stCondLst>
                            <p:childTnLst>
                              <p:par>
                                <p:cTn id="4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9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0" fill="hold" nodeType="afterGroup">
                            <p:stCondLst>
                              <p:cond delay="161000"/>
                            </p:stCondLst>
                            <p:childTnLst>
                              <p:par>
                                <p:cTn id="4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3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4" fill="hold" nodeType="afterGroup">
                            <p:stCondLst>
                              <p:cond delay="163000"/>
                            </p:stCondLst>
                            <p:childTnLst>
                              <p:par>
                                <p:cTn id="495" presetID="4" presetClass="exit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8" presetID="4" presetClass="exit" presetSubtype="16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2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5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7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8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0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1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3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4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6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0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3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6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9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1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4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5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7" fill="hold" nodeType="afterGroup">
                            <p:stCondLst>
                              <p:cond delay="165000"/>
                            </p:stCondLst>
                            <p:childTnLst>
                              <p:par>
                                <p:cTn id="538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0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1" fill="hold" nodeType="afterGroup">
                            <p:stCondLst>
                              <p:cond delay="170000"/>
                            </p:stCondLst>
                            <p:childTnLst>
                              <p:par>
                                <p:cTn id="542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4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5" fill="hold" nodeType="afterGroup">
                            <p:stCondLst>
                              <p:cond delay="172000"/>
                            </p:stCondLst>
                            <p:childTnLst>
                              <p:par>
                                <p:cTn id="546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8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9" fill="hold" nodeType="afterGroup">
                            <p:stCondLst>
                              <p:cond delay="174000"/>
                            </p:stCondLst>
                            <p:childTnLst>
                              <p:par>
                                <p:cTn id="550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2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3" fill="hold" nodeType="afterGroup">
                            <p:stCondLst>
                              <p:cond delay="176000"/>
                            </p:stCondLst>
                            <p:childTnLst>
                              <p:par>
                                <p:cTn id="55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6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7" fill="hold" nodeType="afterGroup">
                            <p:stCondLst>
                              <p:cond delay="178000"/>
                            </p:stCondLst>
                            <p:childTnLst>
                              <p:par>
                                <p:cTn id="558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1" fill="hold" nodeType="afterGroup">
                            <p:stCondLst>
                              <p:cond delay="180000"/>
                            </p:stCondLst>
                            <p:childTnLst>
                              <p:par>
                                <p:cTn id="562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5" fill="hold" nodeType="afterGroup">
                            <p:stCondLst>
                              <p:cond delay="182000"/>
                            </p:stCondLst>
                            <p:childTnLst>
                              <p:par>
                                <p:cTn id="566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8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9" fill="hold" nodeType="afterGroup">
                            <p:stCondLst>
                              <p:cond delay="184000"/>
                            </p:stCondLst>
                            <p:childTnLst>
                              <p:par>
                                <p:cTn id="570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2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3" fill="hold" nodeType="afterGroup">
                            <p:stCondLst>
                              <p:cond delay="186000"/>
                            </p:stCondLst>
                            <p:childTnLst>
                              <p:par>
                                <p:cTn id="57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6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7" fill="hold" nodeType="afterGroup">
                            <p:stCondLst>
                              <p:cond delay="188000"/>
                            </p:stCondLst>
                            <p:childTnLst>
                              <p:par>
                                <p:cTn id="578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0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1" fill="hold" nodeType="afterGroup">
                            <p:stCondLst>
                              <p:cond delay="190000"/>
                            </p:stCondLst>
                            <p:childTnLst>
                              <p:par>
                                <p:cTn id="582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4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5" fill="hold" nodeType="afterGroup">
                            <p:stCondLst>
                              <p:cond delay="192000"/>
                            </p:stCondLst>
                            <p:childTnLst>
                              <p:par>
                                <p:cTn id="58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8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9" fill="hold" nodeType="afterGroup">
                            <p:stCondLst>
                              <p:cond delay="194000"/>
                            </p:stCondLst>
                            <p:childTnLst>
                              <p:par>
                                <p:cTn id="59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2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3" fill="hold" nodeType="afterGroup">
                            <p:stCondLst>
                              <p:cond delay="196000"/>
                            </p:stCondLst>
                            <p:childTnLst>
                              <p:par>
                                <p:cTn id="594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7" fill="hold" nodeType="afterGroup">
                            <p:stCondLst>
                              <p:cond delay="198000"/>
                            </p:stCondLst>
                            <p:childTnLst>
                              <p:par>
                                <p:cTn id="598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0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1" fill="hold" nodeType="afterGroup">
                            <p:stCondLst>
                              <p:cond delay="200000"/>
                            </p:stCondLst>
                            <p:childTnLst>
                              <p:par>
                                <p:cTn id="60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4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5" fill="hold" nodeType="afterGroup">
                            <p:stCondLst>
                              <p:cond delay="202000"/>
                            </p:stCondLst>
                            <p:childTnLst>
                              <p:par>
                                <p:cTn id="60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8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9" fill="hold" nodeType="afterGroup">
                            <p:stCondLst>
                              <p:cond delay="204000"/>
                            </p:stCondLst>
                            <p:childTnLst>
                              <p:par>
                                <p:cTn id="61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2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3" fill="hold" nodeType="afterGroup">
                            <p:stCondLst>
                              <p:cond delay="206000"/>
                            </p:stCondLst>
                            <p:childTnLst>
                              <p:par>
                                <p:cTn id="61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6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7" fill="hold" nodeType="afterGroup">
                            <p:stCondLst>
                              <p:cond delay="208000"/>
                            </p:stCondLst>
                            <p:childTnLst>
                              <p:par>
                                <p:cTn id="61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0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1" fill="hold" nodeType="afterGroup">
                            <p:stCondLst>
                              <p:cond delay="210000"/>
                            </p:stCondLst>
                            <p:childTnLst>
                              <p:par>
                                <p:cTn id="62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4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5" fill="hold" nodeType="afterGroup">
                            <p:stCondLst>
                              <p:cond delay="212000"/>
                            </p:stCondLst>
                            <p:childTnLst>
                              <p:par>
                                <p:cTn id="626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27" dur="5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9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0" dur="5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2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3" dur="5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5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6" dur="5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8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9" dur="5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1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2" dur="5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5" dur="5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8" dur="5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0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1" dur="5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3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4" dur="5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6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7" dur="5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9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0" dur="5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2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3" dur="5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5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6" dur="5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9" dur="5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2" dur="5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5" dur="5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8" dur="5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0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1" dur="5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3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4" dur="5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6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7" dur="5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9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0" dur="5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612"/>
                  </p:tgtEl>
                </p:cond>
              </p:nextCondLst>
            </p:seq>
          </p:childTnLst>
        </p:cTn>
      </p:par>
    </p:tnLst>
    <p:bldLst>
      <p:bldP spid="58370" grpId="0" animBg="1"/>
      <p:bldP spid="58370" grpId="1" animBg="1"/>
      <p:bldP spid="58370" grpId="2" animBg="1"/>
      <p:bldP spid="58370" grpId="3" animBg="1"/>
      <p:bldP spid="58370" grpId="4" animBg="1"/>
      <p:bldP spid="58370" grpId="5" animBg="1"/>
      <p:bldP spid="58371" grpId="0" animBg="1"/>
      <p:bldP spid="58371" grpId="1" animBg="1"/>
      <p:bldP spid="58371" grpId="2" animBg="1"/>
      <p:bldP spid="58371" grpId="3" animBg="1"/>
      <p:bldP spid="58371" grpId="4" animBg="1"/>
      <p:bldP spid="58371" grpId="5" animBg="1"/>
      <p:bldP spid="58371" grpId="6" animBg="1"/>
      <p:bldP spid="58371" grpId="7" animBg="1"/>
      <p:bldP spid="58371" grpId="8" animBg="1"/>
      <p:bldP spid="58371" grpId="9" animBg="1"/>
      <p:bldP spid="58371" grpId="10" animBg="1"/>
      <p:bldP spid="58371" grpId="11" animBg="1"/>
      <p:bldP spid="58372" grpId="0" animBg="1"/>
      <p:bldP spid="58372" grpId="1" animBg="1"/>
      <p:bldP spid="58372" grpId="2" animBg="1"/>
      <p:bldP spid="58372" grpId="3" animBg="1"/>
      <p:bldP spid="58372" grpId="4" animBg="1"/>
      <p:bldP spid="58372" grpId="5" animBg="1"/>
      <p:bldP spid="58372" grpId="6" animBg="1"/>
      <p:bldP spid="58372" grpId="7" animBg="1"/>
      <p:bldP spid="58372" grpId="8" animBg="1"/>
      <p:bldP spid="58373" grpId="0" animBg="1"/>
      <p:bldP spid="58373" grpId="1" animBg="1"/>
      <p:bldP spid="58373" grpId="2" animBg="1"/>
      <p:bldP spid="58373" grpId="3" animBg="1"/>
      <p:bldP spid="58374" grpId="0" animBg="1"/>
      <p:bldP spid="58374" grpId="1" animBg="1"/>
      <p:bldP spid="58374" grpId="2" animBg="1"/>
      <p:bldP spid="58374" grpId="3" animBg="1"/>
      <p:bldP spid="58374" grpId="4" animBg="1"/>
      <p:bldP spid="58374" grpId="5" animBg="1"/>
      <p:bldP spid="58374" grpId="6" animBg="1"/>
      <p:bldP spid="58374" grpId="7" animBg="1"/>
      <p:bldP spid="58374" grpId="8" animBg="1"/>
      <p:bldP spid="58374" grpId="9" animBg="1"/>
      <p:bldP spid="58374" grpId="10" animBg="1"/>
      <p:bldP spid="58374" grpId="11" animBg="1"/>
      <p:bldP spid="58375" grpId="0" animBg="1"/>
      <p:bldP spid="58375" grpId="1" animBg="1"/>
      <p:bldP spid="58375" grpId="2" animBg="1"/>
      <p:bldP spid="58375" grpId="3" animBg="1"/>
      <p:bldP spid="58375" grpId="4" animBg="1"/>
      <p:bldP spid="58375" grpId="5" animBg="1"/>
      <p:bldP spid="58375" grpId="6" animBg="1"/>
      <p:bldP spid="58375" grpId="7" animBg="1"/>
      <p:bldP spid="58375" grpId="8" animBg="1"/>
      <p:bldP spid="58375" grpId="9" animBg="1"/>
      <p:bldP spid="58375" grpId="10" animBg="1"/>
      <p:bldP spid="58375" grpId="11" animBg="1"/>
      <p:bldP spid="58375" grpId="12" animBg="1"/>
      <p:bldP spid="58375" grpId="13" animBg="1"/>
      <p:bldP spid="58376" grpId="0" animBg="1"/>
      <p:bldP spid="58376" grpId="1" animBg="1"/>
      <p:bldP spid="58376" grpId="2" animBg="1"/>
      <p:bldP spid="58376" grpId="3" animBg="1"/>
      <p:bldP spid="58376" grpId="4" animBg="1"/>
      <p:bldP spid="58376" grpId="5" animBg="1"/>
      <p:bldP spid="58376" grpId="6" animBg="1"/>
      <p:bldP spid="58376" grpId="7" animBg="1"/>
      <p:bldP spid="58376" grpId="8" animBg="1"/>
      <p:bldP spid="58376" grpId="9" animBg="1"/>
      <p:bldP spid="58377" grpId="0" animBg="1"/>
      <p:bldP spid="58377" grpId="1" animBg="1"/>
      <p:bldP spid="58377" grpId="2" animBg="1"/>
      <p:bldP spid="58377" grpId="3" animBg="1"/>
      <p:bldP spid="58378" grpId="0" animBg="1"/>
      <p:bldP spid="58378" grpId="1" animBg="1"/>
      <p:bldP spid="58378" grpId="2" animBg="1"/>
      <p:bldP spid="58378" grpId="3" animBg="1"/>
      <p:bldP spid="58379" grpId="0" animBg="1"/>
      <p:bldP spid="58379" grpId="1" animBg="1"/>
      <p:bldP spid="58379" grpId="2" animBg="1"/>
      <p:bldP spid="58379" grpId="3" animBg="1"/>
      <p:bldP spid="58380" grpId="0" animBg="1"/>
      <p:bldP spid="58380" grpId="1" animBg="1"/>
      <p:bldP spid="58380" grpId="2" animBg="1"/>
      <p:bldP spid="58380" grpId="3" animBg="1"/>
      <p:bldP spid="58380" grpId="4" animBg="1"/>
      <p:bldP spid="58380" grpId="5" animBg="1"/>
      <p:bldP spid="58380" grpId="6" animBg="1"/>
      <p:bldP spid="58380" grpId="7" animBg="1"/>
      <p:bldP spid="58380" grpId="8" animBg="1"/>
      <p:bldP spid="58380" grpId="9" animBg="1"/>
      <p:bldP spid="58380" grpId="10" animBg="1"/>
      <p:bldP spid="58380" grpId="11" animBg="1"/>
      <p:bldP spid="58381" grpId="0" animBg="1"/>
      <p:bldP spid="58381" grpId="1" animBg="1"/>
      <p:bldP spid="58381" grpId="2" animBg="1"/>
      <p:bldP spid="58381" grpId="3" animBg="1"/>
      <p:bldP spid="58381" grpId="4" animBg="1"/>
      <p:bldP spid="58381" grpId="5" animBg="1"/>
      <p:bldP spid="58382" grpId="0" animBg="1"/>
      <p:bldP spid="58382" grpId="1" animBg="1"/>
      <p:bldP spid="58382" grpId="2" animBg="1"/>
      <p:bldP spid="58382" grpId="3" animBg="1"/>
      <p:bldP spid="58382" grpId="4" animBg="1"/>
      <p:bldP spid="58382" grpId="5" animBg="1"/>
      <p:bldP spid="58382" grpId="6" animBg="1"/>
      <p:bldP spid="58382" grpId="7" animBg="1"/>
      <p:bldP spid="58382" grpId="8" animBg="1"/>
      <p:bldP spid="58382" grpId="9" animBg="1"/>
      <p:bldP spid="58382" grpId="10" animBg="1"/>
      <p:bldP spid="58382" grpId="11" animBg="1"/>
      <p:bldP spid="58383" grpId="0" animBg="1"/>
      <p:bldP spid="58383" grpId="1" animBg="1"/>
      <p:bldP spid="58383" grpId="2" animBg="1"/>
      <p:bldP spid="58383" grpId="3" animBg="1"/>
      <p:bldP spid="58383" grpId="4" animBg="1"/>
      <p:bldP spid="58383" grpId="5" animBg="1"/>
      <p:bldP spid="58383" grpId="6" animBg="1"/>
      <p:bldP spid="58383" grpId="7" animBg="1"/>
      <p:bldP spid="58383" grpId="8" animBg="1"/>
      <p:bldP spid="58384" grpId="0" animBg="1"/>
      <p:bldP spid="58384" grpId="1" animBg="1"/>
      <p:bldP spid="58384" grpId="2" animBg="1"/>
      <p:bldP spid="58384" grpId="3" animBg="1"/>
      <p:bldP spid="58385" grpId="0" animBg="1"/>
      <p:bldP spid="58385" grpId="1" animBg="1"/>
      <p:bldP spid="58385" grpId="2" animBg="1"/>
      <p:bldP spid="58385" grpId="3" animBg="1"/>
      <p:bldP spid="58385" grpId="4" animBg="1"/>
      <p:bldP spid="58385" grpId="5" animBg="1"/>
      <p:bldP spid="58385" grpId="6" animBg="1"/>
      <p:bldP spid="58385" grpId="7" animBg="1"/>
      <p:bldP spid="58385" grpId="8" animBg="1"/>
      <p:bldP spid="58385" grpId="9" animBg="1"/>
      <p:bldP spid="58385" grpId="10" animBg="1"/>
      <p:bldP spid="58385" grpId="11" animBg="1"/>
      <p:bldP spid="58386" grpId="0" animBg="1"/>
      <p:bldP spid="58386" grpId="1" animBg="1"/>
      <p:bldP spid="58386" grpId="2" animBg="1"/>
      <p:bldP spid="58386" grpId="3" animBg="1"/>
      <p:bldP spid="58386" grpId="4" animBg="1"/>
      <p:bldP spid="58386" grpId="5" animBg="1"/>
      <p:bldP spid="58386" grpId="6" animBg="1"/>
      <p:bldP spid="58386" grpId="7" animBg="1"/>
      <p:bldP spid="58386" grpId="8" animBg="1"/>
      <p:bldP spid="58386" grpId="9" animBg="1"/>
      <p:bldP spid="58386" grpId="10" animBg="1"/>
      <p:bldP spid="58386" grpId="11" animBg="1"/>
      <p:bldP spid="58386" grpId="12" animBg="1"/>
      <p:bldP spid="58386" grpId="13" animBg="1"/>
      <p:bldP spid="58387" grpId="0" animBg="1"/>
      <p:bldP spid="58387" grpId="1" animBg="1"/>
      <p:bldP spid="58387" grpId="2" animBg="1"/>
      <p:bldP spid="58387" grpId="3" animBg="1"/>
      <p:bldP spid="58387" grpId="4" animBg="1"/>
      <p:bldP spid="58387" grpId="5" animBg="1"/>
      <p:bldP spid="58387" grpId="6" animBg="1"/>
      <p:bldP spid="58387" grpId="7" animBg="1"/>
      <p:bldP spid="58387" grpId="8" animBg="1"/>
      <p:bldP spid="58387" grpId="9" animBg="1"/>
      <p:bldP spid="58388" grpId="0" animBg="1"/>
      <p:bldP spid="58388" grpId="1" animBg="1"/>
      <p:bldP spid="58388" grpId="2" animBg="1"/>
      <p:bldP spid="58388" grpId="3" animBg="1"/>
      <p:bldP spid="58389" grpId="0" animBg="1"/>
      <p:bldP spid="58389" grpId="1" animBg="1"/>
      <p:bldP spid="58389" grpId="2" animBg="1"/>
      <p:bldP spid="58389" grpId="3" animBg="1"/>
      <p:bldP spid="58390" grpId="0" animBg="1"/>
      <p:bldP spid="58390" grpId="1" animBg="1"/>
      <p:bldP spid="58390" grpId="2" animBg="1"/>
      <p:bldP spid="58390" grpId="3" animBg="1"/>
      <p:bldP spid="58392" grpId="0" animBg="1"/>
      <p:bldP spid="58394" grpId="0" animBg="1"/>
      <p:bldP spid="58394" grpId="1" animBg="1"/>
      <p:bldP spid="58396" grpId="0" animBg="1"/>
      <p:bldP spid="58396" grpId="1" animBg="1"/>
      <p:bldP spid="58397" grpId="0" animBg="1"/>
      <p:bldP spid="58397" grpId="1" animBg="1"/>
      <p:bldP spid="58606" grpId="0" animBg="1"/>
      <p:bldP spid="58606" grpId="1" animBg="1"/>
      <p:bldP spid="58606" grpId="2" animBg="1"/>
      <p:bldP spid="58606" grpId="3" animBg="1"/>
      <p:bldP spid="58606" grpId="4" animBg="1"/>
      <p:bldP spid="58606" grpId="5" animBg="1"/>
      <p:bldP spid="58606" grpId="6" animBg="1"/>
      <p:bldP spid="58606" grpId="7" animBg="1"/>
      <p:bldP spid="58606" grpId="8" animBg="1"/>
      <p:bldP spid="58606" grpId="9" animBg="1"/>
      <p:bldP spid="58606" grpId="10" animBg="1"/>
      <p:bldP spid="58606" grpId="1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ext Box 2">
            <a:extLst>
              <a:ext uri="{FF2B5EF4-FFF2-40B4-BE49-F238E27FC236}">
                <a16:creationId xmlns:a16="http://schemas.microsoft.com/office/drawing/2014/main" xmlns="" id="{2D30CFFB-33FA-4ED7-A082-189E1B0627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74755" name="Text Box 3">
            <a:extLst>
              <a:ext uri="{FF2B5EF4-FFF2-40B4-BE49-F238E27FC236}">
                <a16:creationId xmlns:a16="http://schemas.microsoft.com/office/drawing/2014/main" xmlns="" id="{A7C07F9B-2242-471D-A25D-988A594C89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143510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8</a:t>
            </a:r>
          </a:p>
        </p:txBody>
      </p:sp>
      <p:sp>
        <p:nvSpPr>
          <p:cNvPr id="74756" name="Text Box 4">
            <a:extLst>
              <a:ext uri="{FF2B5EF4-FFF2-40B4-BE49-F238E27FC236}">
                <a16:creationId xmlns:a16="http://schemas.microsoft.com/office/drawing/2014/main" xmlns="" id="{DD01EDC6-F960-4BC9-A828-F6139383D9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19780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16</a:t>
            </a:r>
          </a:p>
        </p:txBody>
      </p:sp>
      <p:sp>
        <p:nvSpPr>
          <p:cNvPr id="74757" name="Text Box 5">
            <a:extLst>
              <a:ext uri="{FF2B5EF4-FFF2-40B4-BE49-F238E27FC236}">
                <a16:creationId xmlns:a16="http://schemas.microsoft.com/office/drawing/2014/main" xmlns="" id="{A2F590C2-0BE3-467C-AD1B-C4B7D691BC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24</a:t>
            </a:r>
          </a:p>
        </p:txBody>
      </p:sp>
      <p:sp>
        <p:nvSpPr>
          <p:cNvPr id="74758" name="Text Box 6">
            <a:extLst>
              <a:ext uri="{FF2B5EF4-FFF2-40B4-BE49-F238E27FC236}">
                <a16:creationId xmlns:a16="http://schemas.microsoft.com/office/drawing/2014/main" xmlns="" id="{F56283B5-091A-4A6E-B920-C33E8A75AD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299720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32</a:t>
            </a:r>
          </a:p>
        </p:txBody>
      </p:sp>
      <p:sp>
        <p:nvSpPr>
          <p:cNvPr id="74759" name="Text Box 7">
            <a:extLst>
              <a:ext uri="{FF2B5EF4-FFF2-40B4-BE49-F238E27FC236}">
                <a16:creationId xmlns:a16="http://schemas.microsoft.com/office/drawing/2014/main" xmlns="" id="{3A7C66DD-F03B-4147-B8E6-428D98E0D9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40</a:t>
            </a:r>
          </a:p>
        </p:txBody>
      </p:sp>
      <p:sp>
        <p:nvSpPr>
          <p:cNvPr id="74760" name="Text Box 8">
            <a:extLst>
              <a:ext uri="{FF2B5EF4-FFF2-40B4-BE49-F238E27FC236}">
                <a16:creationId xmlns:a16="http://schemas.microsoft.com/office/drawing/2014/main" xmlns="" id="{D314BE4B-99F7-46E8-9EDE-1D6D085D3D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40989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48</a:t>
            </a:r>
          </a:p>
        </p:txBody>
      </p:sp>
      <p:sp>
        <p:nvSpPr>
          <p:cNvPr id="74761" name="Text Box 9">
            <a:extLst>
              <a:ext uri="{FF2B5EF4-FFF2-40B4-BE49-F238E27FC236}">
                <a16:creationId xmlns:a16="http://schemas.microsoft.com/office/drawing/2014/main" xmlns="" id="{6570D3C9-EB40-4362-A4EE-BEE2EF7F90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46148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56</a:t>
            </a:r>
          </a:p>
        </p:txBody>
      </p:sp>
      <p:sp>
        <p:nvSpPr>
          <p:cNvPr id="74762" name="Text Box 10">
            <a:extLst>
              <a:ext uri="{FF2B5EF4-FFF2-40B4-BE49-F238E27FC236}">
                <a16:creationId xmlns:a16="http://schemas.microsoft.com/office/drawing/2014/main" xmlns="" id="{3E6F1270-2DD8-483C-9E7E-3E7769515F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51244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64</a:t>
            </a:r>
          </a:p>
        </p:txBody>
      </p:sp>
      <p:sp>
        <p:nvSpPr>
          <p:cNvPr id="74763" name="Text Box 11">
            <a:extLst>
              <a:ext uri="{FF2B5EF4-FFF2-40B4-BE49-F238E27FC236}">
                <a16:creationId xmlns:a16="http://schemas.microsoft.com/office/drawing/2014/main" xmlns="" id="{C0075750-0147-41C2-8080-398759830D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56562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72</a:t>
            </a:r>
          </a:p>
        </p:txBody>
      </p:sp>
      <p:sp>
        <p:nvSpPr>
          <p:cNvPr id="74764" name="Text Box 12">
            <a:extLst>
              <a:ext uri="{FF2B5EF4-FFF2-40B4-BE49-F238E27FC236}">
                <a16:creationId xmlns:a16="http://schemas.microsoft.com/office/drawing/2014/main" xmlns="" id="{CFEE6C18-7EC5-454C-91E3-BEE15AFC9F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618807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80</a:t>
            </a:r>
          </a:p>
        </p:txBody>
      </p:sp>
      <p:sp>
        <p:nvSpPr>
          <p:cNvPr id="74765" name="Text Box 13">
            <a:extLst>
              <a:ext uri="{FF2B5EF4-FFF2-40B4-BE49-F238E27FC236}">
                <a16:creationId xmlns:a16="http://schemas.microsoft.com/office/drawing/2014/main" xmlns="" id="{4F729DD5-525B-4CFF-ACD9-6A38BC390C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74766" name="Text Box 14">
            <a:extLst>
              <a:ext uri="{FF2B5EF4-FFF2-40B4-BE49-F238E27FC236}">
                <a16:creationId xmlns:a16="http://schemas.microsoft.com/office/drawing/2014/main" xmlns="" id="{F82E3BDE-7BAD-4E18-85B0-A2A0F7405D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14462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</a:p>
        </p:txBody>
      </p:sp>
      <p:sp>
        <p:nvSpPr>
          <p:cNvPr id="74767" name="Text Box 15">
            <a:extLst>
              <a:ext uri="{FF2B5EF4-FFF2-40B4-BE49-F238E27FC236}">
                <a16:creationId xmlns:a16="http://schemas.microsoft.com/office/drawing/2014/main" xmlns="" id="{7FEB3115-631E-447F-87EB-3EBBC6E93C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19510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</a:p>
        </p:txBody>
      </p:sp>
      <p:sp>
        <p:nvSpPr>
          <p:cNvPr id="74768" name="Text Box 16">
            <a:extLst>
              <a:ext uri="{FF2B5EF4-FFF2-40B4-BE49-F238E27FC236}">
                <a16:creationId xmlns:a16="http://schemas.microsoft.com/office/drawing/2014/main" xmlns="" id="{3E37A62E-BDFB-49DB-BB0E-2E75B3054E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24812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</a:p>
        </p:txBody>
      </p:sp>
      <p:sp>
        <p:nvSpPr>
          <p:cNvPr id="74769" name="Text Box 17">
            <a:extLst>
              <a:ext uri="{FF2B5EF4-FFF2-40B4-BE49-F238E27FC236}">
                <a16:creationId xmlns:a16="http://schemas.microsoft.com/office/drawing/2014/main" xmlns="" id="{B9C1C5A7-04AB-4712-A19F-F2FC1B470A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30194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</a:t>
            </a:r>
          </a:p>
        </p:txBody>
      </p:sp>
      <p:sp>
        <p:nvSpPr>
          <p:cNvPr id="74770" name="Text Box 18">
            <a:extLst>
              <a:ext uri="{FF2B5EF4-FFF2-40B4-BE49-F238E27FC236}">
                <a16:creationId xmlns:a16="http://schemas.microsoft.com/office/drawing/2014/main" xmlns="" id="{01B0196D-FC3A-4513-9ADC-5DA21260CD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355600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5</a:t>
            </a:r>
          </a:p>
        </p:txBody>
      </p:sp>
      <p:sp>
        <p:nvSpPr>
          <p:cNvPr id="74771" name="Text Box 19">
            <a:extLst>
              <a:ext uri="{FF2B5EF4-FFF2-40B4-BE49-F238E27FC236}">
                <a16:creationId xmlns:a16="http://schemas.microsoft.com/office/drawing/2014/main" xmlns="" id="{D4490942-2ECC-4E00-9ABB-A7FD448095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40941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6</a:t>
            </a:r>
          </a:p>
        </p:txBody>
      </p:sp>
      <p:sp>
        <p:nvSpPr>
          <p:cNvPr id="74772" name="Text Box 20">
            <a:extLst>
              <a:ext uri="{FF2B5EF4-FFF2-40B4-BE49-F238E27FC236}">
                <a16:creationId xmlns:a16="http://schemas.microsoft.com/office/drawing/2014/main" xmlns="" id="{4FB391DC-3D9A-42EF-9C2C-E97D2E9450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46085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7</a:t>
            </a:r>
          </a:p>
        </p:txBody>
      </p:sp>
      <p:sp>
        <p:nvSpPr>
          <p:cNvPr id="74773" name="Text Box 21">
            <a:extLst>
              <a:ext uri="{FF2B5EF4-FFF2-40B4-BE49-F238E27FC236}">
                <a16:creationId xmlns:a16="http://schemas.microsoft.com/office/drawing/2014/main" xmlns="" id="{48D982C3-5C1E-44B1-8285-DE388BAC3A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51403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8</a:t>
            </a:r>
          </a:p>
        </p:txBody>
      </p:sp>
      <p:sp>
        <p:nvSpPr>
          <p:cNvPr id="74774" name="Text Box 22">
            <a:extLst>
              <a:ext uri="{FF2B5EF4-FFF2-40B4-BE49-F238E27FC236}">
                <a16:creationId xmlns:a16="http://schemas.microsoft.com/office/drawing/2014/main" xmlns="" id="{909E8511-0C6E-4CCB-A6A4-5A6615C38D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566737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9</a:t>
            </a:r>
          </a:p>
        </p:txBody>
      </p:sp>
      <p:sp>
        <p:nvSpPr>
          <p:cNvPr id="74775" name="Text Box 23">
            <a:extLst>
              <a:ext uri="{FF2B5EF4-FFF2-40B4-BE49-F238E27FC236}">
                <a16:creationId xmlns:a16="http://schemas.microsoft.com/office/drawing/2014/main" xmlns="" id="{186043CA-3DE5-47BA-870F-24747BF3FB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61928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10</a:t>
            </a:r>
          </a:p>
        </p:txBody>
      </p:sp>
      <p:sp>
        <p:nvSpPr>
          <p:cNvPr id="74776" name="Text Box 24">
            <a:extLst>
              <a:ext uri="{FF2B5EF4-FFF2-40B4-BE49-F238E27FC236}">
                <a16:creationId xmlns:a16="http://schemas.microsoft.com/office/drawing/2014/main" xmlns="" id="{7096D6C3-7D9E-4453-AFE5-848D796056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tafel van 8</a:t>
            </a:r>
          </a:p>
        </p:txBody>
      </p:sp>
      <p:sp>
        <p:nvSpPr>
          <p:cNvPr id="74777" name="Text Box 25">
            <a:extLst>
              <a:ext uri="{FF2B5EF4-FFF2-40B4-BE49-F238E27FC236}">
                <a16:creationId xmlns:a16="http://schemas.microsoft.com/office/drawing/2014/main" xmlns="" id="{F6A30D27-A299-4A11-B794-E896BA313F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557338"/>
            <a:ext cx="3168650" cy="12017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altLang="nl-NL" b="1" u="sng"/>
              <a:t>1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0000FF"/>
                </a:solidFill>
              </a:rPr>
              <a:t>blauw</a:t>
            </a:r>
            <a:r>
              <a:rPr lang="nl-NL" altLang="nl-NL"/>
              <a:t> vakje</a:t>
            </a:r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             antwoord verschijnt</a:t>
            </a:r>
          </a:p>
        </p:txBody>
      </p:sp>
      <p:sp>
        <p:nvSpPr>
          <p:cNvPr id="74778" name="Text Box 26">
            <a:extLst>
              <a:ext uri="{FF2B5EF4-FFF2-40B4-BE49-F238E27FC236}">
                <a16:creationId xmlns:a16="http://schemas.microsoft.com/office/drawing/2014/main" xmlns="" id="{E3F8E20D-54F9-44C8-A15D-8C1BC4E1B7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2997200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altLang="nl-NL" b="1" u="sng"/>
              <a:t>2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FF3300"/>
                </a:solidFill>
              </a:rPr>
              <a:t>rood</a:t>
            </a:r>
            <a:r>
              <a:rPr lang="nl-NL" altLang="nl-NL"/>
              <a:t> rondje</a:t>
            </a:r>
            <a:endParaRPr lang="nl-NL" altLang="nl-NL" u="sng"/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              antwoord verdwijnt</a:t>
            </a:r>
          </a:p>
          <a:p>
            <a:pPr eaLnBrk="1" hangingPunct="1">
              <a:spcBef>
                <a:spcPct val="50000"/>
              </a:spcBef>
            </a:pPr>
            <a:endParaRPr lang="nl-NL" altLang="nl-NL"/>
          </a:p>
        </p:txBody>
      </p:sp>
      <p:sp>
        <p:nvSpPr>
          <p:cNvPr id="74779" name="Text Box 27">
            <a:extLst>
              <a:ext uri="{FF2B5EF4-FFF2-40B4-BE49-F238E27FC236}">
                <a16:creationId xmlns:a16="http://schemas.microsoft.com/office/drawing/2014/main" xmlns="" id="{3F4214DB-8991-472D-A60B-C528166923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tafel van 8</a:t>
            </a:r>
          </a:p>
        </p:txBody>
      </p:sp>
      <p:sp>
        <p:nvSpPr>
          <p:cNvPr id="74780" name="Text Box 28">
            <a:extLst>
              <a:ext uri="{FF2B5EF4-FFF2-40B4-BE49-F238E27FC236}">
                <a16:creationId xmlns:a16="http://schemas.microsoft.com/office/drawing/2014/main" xmlns="" id="{1495BBEB-5DA3-4DA8-8A0A-A24399D31D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50000"/>
              </a:spcBef>
              <a:defRPr/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74781" name="AutoShape 29">
            <a:hlinkClick r:id="" action="ppaction://noaction" highlightClick="1"/>
            <a:extLst>
              <a:ext uri="{FF2B5EF4-FFF2-40B4-BE49-F238E27FC236}">
                <a16:creationId xmlns:a16="http://schemas.microsoft.com/office/drawing/2014/main" xmlns="" id="{B89EC16E-F23A-4E8B-8908-3DE4E2631B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5" y="4941888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1200" b="1"/>
              <a:t>Opnieuw </a:t>
            </a:r>
            <a:endParaRPr lang="nl-NL" altLang="nl-NL"/>
          </a:p>
        </p:txBody>
      </p:sp>
      <p:sp>
        <p:nvSpPr>
          <p:cNvPr id="74782" name="Text Box 30">
            <a:extLst>
              <a:ext uri="{FF2B5EF4-FFF2-40B4-BE49-F238E27FC236}">
                <a16:creationId xmlns:a16="http://schemas.microsoft.com/office/drawing/2014/main" xmlns="" id="{DDCAF16C-36F9-42F5-9073-FE69DEB2A4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8 =</a:t>
            </a:r>
          </a:p>
        </p:txBody>
      </p:sp>
      <p:sp>
        <p:nvSpPr>
          <p:cNvPr id="74783" name="Text Box 31">
            <a:extLst>
              <a:ext uri="{FF2B5EF4-FFF2-40B4-BE49-F238E27FC236}">
                <a16:creationId xmlns:a16="http://schemas.microsoft.com/office/drawing/2014/main" xmlns="" id="{AE50B436-101B-440A-BF06-B1E90F31A1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43510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8 =</a:t>
            </a:r>
          </a:p>
        </p:txBody>
      </p:sp>
      <p:sp>
        <p:nvSpPr>
          <p:cNvPr id="74784" name="Text Box 32">
            <a:extLst>
              <a:ext uri="{FF2B5EF4-FFF2-40B4-BE49-F238E27FC236}">
                <a16:creationId xmlns:a16="http://schemas.microsoft.com/office/drawing/2014/main" xmlns="" id="{E61D397E-7681-41B2-BBEE-8E27C74E79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9669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8 =</a:t>
            </a:r>
          </a:p>
        </p:txBody>
      </p:sp>
      <p:sp>
        <p:nvSpPr>
          <p:cNvPr id="74785" name="Text Box 33">
            <a:extLst>
              <a:ext uri="{FF2B5EF4-FFF2-40B4-BE49-F238E27FC236}">
                <a16:creationId xmlns:a16="http://schemas.microsoft.com/office/drawing/2014/main" xmlns="" id="{F744CA32-CBD1-447E-810D-F0A561F8F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8 =</a:t>
            </a:r>
          </a:p>
        </p:txBody>
      </p:sp>
      <p:sp>
        <p:nvSpPr>
          <p:cNvPr id="74786" name="Text Box 34">
            <a:extLst>
              <a:ext uri="{FF2B5EF4-FFF2-40B4-BE49-F238E27FC236}">
                <a16:creationId xmlns:a16="http://schemas.microsoft.com/office/drawing/2014/main" xmlns="" id="{272D499C-DA25-4646-B521-CA04729419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0194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8 =</a:t>
            </a:r>
          </a:p>
        </p:txBody>
      </p:sp>
      <p:sp>
        <p:nvSpPr>
          <p:cNvPr id="74787" name="Text Box 35">
            <a:extLst>
              <a:ext uri="{FF2B5EF4-FFF2-40B4-BE49-F238E27FC236}">
                <a16:creationId xmlns:a16="http://schemas.microsoft.com/office/drawing/2014/main" xmlns="" id="{52AB0757-E93D-4FC1-9C1A-6B7F274DC7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5623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8 =</a:t>
            </a:r>
          </a:p>
        </p:txBody>
      </p:sp>
      <p:sp>
        <p:nvSpPr>
          <p:cNvPr id="74788" name="Text Box 36">
            <a:extLst>
              <a:ext uri="{FF2B5EF4-FFF2-40B4-BE49-F238E27FC236}">
                <a16:creationId xmlns:a16="http://schemas.microsoft.com/office/drawing/2014/main" xmlns="" id="{0A7AFDD5-14C1-44F6-BE64-802BA9E820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0878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8 =</a:t>
            </a:r>
          </a:p>
        </p:txBody>
      </p:sp>
      <p:sp>
        <p:nvSpPr>
          <p:cNvPr id="74789" name="Text Box 37">
            <a:extLst>
              <a:ext uri="{FF2B5EF4-FFF2-40B4-BE49-F238E27FC236}">
                <a16:creationId xmlns:a16="http://schemas.microsoft.com/office/drawing/2014/main" xmlns="" id="{DF95F232-FF67-4F8F-BD0E-C4F2314F4D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61486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8 =</a:t>
            </a:r>
          </a:p>
        </p:txBody>
      </p:sp>
      <p:sp>
        <p:nvSpPr>
          <p:cNvPr id="74790" name="Text Box 38">
            <a:extLst>
              <a:ext uri="{FF2B5EF4-FFF2-40B4-BE49-F238E27FC236}">
                <a16:creationId xmlns:a16="http://schemas.microsoft.com/office/drawing/2014/main" xmlns="" id="{582035A4-C4CA-4E02-B561-47A29BDBE9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1466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8 =</a:t>
            </a:r>
          </a:p>
        </p:txBody>
      </p:sp>
      <p:sp>
        <p:nvSpPr>
          <p:cNvPr id="74791" name="Text Box 39">
            <a:extLst>
              <a:ext uri="{FF2B5EF4-FFF2-40B4-BE49-F238E27FC236}">
                <a16:creationId xmlns:a16="http://schemas.microsoft.com/office/drawing/2014/main" xmlns="" id="{21A6B55E-880E-4BA8-85E7-FE94BA2AE1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67213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8 =</a:t>
            </a:r>
          </a:p>
        </p:txBody>
      </p:sp>
      <p:sp>
        <p:nvSpPr>
          <p:cNvPr id="74792" name="Text Box 40">
            <a:extLst>
              <a:ext uri="{FF2B5EF4-FFF2-40B4-BE49-F238E27FC236}">
                <a16:creationId xmlns:a16="http://schemas.microsoft.com/office/drawing/2014/main" xmlns="" id="{F5E5F1A2-B1FF-4B5A-B983-F22B3624B3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619918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8 =</a:t>
            </a:r>
          </a:p>
        </p:txBody>
      </p:sp>
      <p:sp>
        <p:nvSpPr>
          <p:cNvPr id="74793" name="Oval 41">
            <a:extLst>
              <a:ext uri="{FF2B5EF4-FFF2-40B4-BE49-F238E27FC236}">
                <a16:creationId xmlns:a16="http://schemas.microsoft.com/office/drawing/2014/main" xmlns="" id="{9D21C81C-7A9E-4A9A-8341-2881B89665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2913" y="9080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4794" name="Oval 42">
            <a:extLst>
              <a:ext uri="{FF2B5EF4-FFF2-40B4-BE49-F238E27FC236}">
                <a16:creationId xmlns:a16="http://schemas.microsoft.com/office/drawing/2014/main" xmlns="" id="{7A3B3D96-F995-4208-A4F3-4729641C75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14509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4795" name="Oval 43">
            <a:extLst>
              <a:ext uri="{FF2B5EF4-FFF2-40B4-BE49-F238E27FC236}">
                <a16:creationId xmlns:a16="http://schemas.microsoft.com/office/drawing/2014/main" xmlns="" id="{08C20985-C721-4A92-A0BF-D6DFBA8663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19780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4796" name="Oval 44">
            <a:extLst>
              <a:ext uri="{FF2B5EF4-FFF2-40B4-BE49-F238E27FC236}">
                <a16:creationId xmlns:a16="http://schemas.microsoft.com/office/drawing/2014/main" xmlns="" id="{49369F47-D6D5-43F1-B897-B80163B61C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250348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4797" name="Oval 45">
            <a:extLst>
              <a:ext uri="{FF2B5EF4-FFF2-40B4-BE49-F238E27FC236}">
                <a16:creationId xmlns:a16="http://schemas.microsoft.com/office/drawing/2014/main" xmlns="" id="{7148E978-C634-405E-9DE0-57780A09F2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30416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4798" name="Oval 46">
            <a:extLst>
              <a:ext uri="{FF2B5EF4-FFF2-40B4-BE49-F238E27FC236}">
                <a16:creationId xmlns:a16="http://schemas.microsoft.com/office/drawing/2014/main" xmlns="" id="{9729FB06-657B-4EE2-B069-1CDC514652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35718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4799" name="Oval 47">
            <a:extLst>
              <a:ext uri="{FF2B5EF4-FFF2-40B4-BE49-F238E27FC236}">
                <a16:creationId xmlns:a16="http://schemas.microsoft.com/office/drawing/2014/main" xmlns="" id="{8CA20306-F68F-4E4F-ACAA-C594C48BEB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40989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4800" name="Oval 48">
            <a:extLst>
              <a:ext uri="{FF2B5EF4-FFF2-40B4-BE49-F238E27FC236}">
                <a16:creationId xmlns:a16="http://schemas.microsoft.com/office/drawing/2014/main" xmlns="" id="{7E98F8CA-BBF4-4920-8CBE-D81C197208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463550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4801" name="Oval 49">
            <a:extLst>
              <a:ext uri="{FF2B5EF4-FFF2-40B4-BE49-F238E27FC236}">
                <a16:creationId xmlns:a16="http://schemas.microsoft.com/office/drawing/2014/main" xmlns="" id="{C06B9D3C-8494-42CB-B5CE-5DAAE95E1F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51403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4802" name="Oval 50">
            <a:extLst>
              <a:ext uri="{FF2B5EF4-FFF2-40B4-BE49-F238E27FC236}">
                <a16:creationId xmlns:a16="http://schemas.microsoft.com/office/drawing/2014/main" xmlns="" id="{569ADE1E-080C-48DD-831F-EC3A0D3851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5656263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4803" name="Oval 51">
            <a:extLst>
              <a:ext uri="{FF2B5EF4-FFF2-40B4-BE49-F238E27FC236}">
                <a16:creationId xmlns:a16="http://schemas.microsoft.com/office/drawing/2014/main" xmlns="" id="{216B4D52-74C1-4911-AE69-A018323BC0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619283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4804" name="Line 52">
            <a:extLst>
              <a:ext uri="{FF2B5EF4-FFF2-40B4-BE49-F238E27FC236}">
                <a16:creationId xmlns:a16="http://schemas.microsoft.com/office/drawing/2014/main" xmlns="" id="{9A30439C-6948-4D33-9D67-14F0911AC575}"/>
              </a:ext>
            </a:extLst>
          </p:cNvPr>
          <p:cNvSpPr>
            <a:spLocks noChangeShapeType="1"/>
          </p:cNvSpPr>
          <p:nvPr/>
        </p:nvSpPr>
        <p:spPr bwMode="auto">
          <a:xfrm>
            <a:off x="539750" y="2565400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74805" name="Text Box 53">
            <a:extLst>
              <a:ext uri="{FF2B5EF4-FFF2-40B4-BE49-F238E27FC236}">
                <a16:creationId xmlns:a16="http://schemas.microsoft.com/office/drawing/2014/main" xmlns="" id="{7250D982-2DC2-493D-BE4A-8C74DDB851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4797425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altLang="nl-NL" dirty="0"/>
              <a:t>Klik op </a:t>
            </a:r>
            <a:r>
              <a:rPr lang="nl-NL" altLang="nl-NL" dirty="0" smtClean="0"/>
              <a:t>de </a:t>
            </a:r>
            <a:r>
              <a:rPr lang="nl-NL" altLang="nl-NL" dirty="0"/>
              <a:t>knop opnieuw</a:t>
            </a:r>
            <a:endParaRPr lang="nl-NL" altLang="nl-NL" u="sng" dirty="0"/>
          </a:p>
          <a:p>
            <a:pPr eaLnBrk="1" hangingPunct="1">
              <a:spcBef>
                <a:spcPct val="50000"/>
              </a:spcBef>
            </a:pPr>
            <a:r>
              <a:rPr lang="nl-NL" altLang="nl-NL" dirty="0"/>
              <a:t>              </a:t>
            </a:r>
          </a:p>
          <a:p>
            <a:pPr eaLnBrk="1" hangingPunct="1">
              <a:spcBef>
                <a:spcPct val="50000"/>
              </a:spcBef>
            </a:pPr>
            <a:endParaRPr lang="nl-NL" altLang="nl-NL" dirty="0"/>
          </a:p>
          <a:p>
            <a:pPr eaLnBrk="1" hangingPunct="1">
              <a:spcBef>
                <a:spcPct val="50000"/>
              </a:spcBef>
            </a:pPr>
            <a:r>
              <a:rPr lang="nl-NL" altLang="nl-NL" dirty="0"/>
              <a:t>alle antwoorden verdwijnen</a:t>
            </a:r>
          </a:p>
        </p:txBody>
      </p:sp>
      <p:sp>
        <p:nvSpPr>
          <p:cNvPr id="74806" name="AutoShape 54">
            <a:hlinkClick r:id="" action="ppaction://noaction" highlightClick="1"/>
            <a:extLst>
              <a:ext uri="{FF2B5EF4-FFF2-40B4-BE49-F238E27FC236}">
                <a16:creationId xmlns:a16="http://schemas.microsoft.com/office/drawing/2014/main" xmlns="" id="{19A6415D-7744-44E6-9697-F31CF4B764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6375" y="5300663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1200" b="1"/>
              <a:t>Opnieuw </a:t>
            </a:r>
            <a:endParaRPr lang="nl-NL" altLang="nl-NL"/>
          </a:p>
        </p:txBody>
      </p:sp>
      <p:sp>
        <p:nvSpPr>
          <p:cNvPr id="74807" name="Line 55">
            <a:extLst>
              <a:ext uri="{FF2B5EF4-FFF2-40B4-BE49-F238E27FC236}">
                <a16:creationId xmlns:a16="http://schemas.microsoft.com/office/drawing/2014/main" xmlns="" id="{F84E5AFD-7F25-4BE1-A509-96273FADE4AE}"/>
              </a:ext>
            </a:extLst>
          </p:cNvPr>
          <p:cNvSpPr>
            <a:spLocks noChangeShapeType="1"/>
          </p:cNvSpPr>
          <p:nvPr/>
        </p:nvSpPr>
        <p:spPr bwMode="auto">
          <a:xfrm>
            <a:off x="539750" y="4005263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31800" name="AutoShape 56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xmlns="" id="{400CE60C-64DC-44BE-A4A1-61B1B2BBF4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39113" y="5589588"/>
            <a:ext cx="431800" cy="431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31801" name="AutoShape 57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xmlns="" id="{94D4E6A1-E8D9-44DE-85A6-15C021F873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5589588"/>
            <a:ext cx="431800" cy="431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747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747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7477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47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4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74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747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74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747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4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47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47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47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65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747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47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47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66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747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 nodeType="clickPar">
                      <p:stCondLst>
                        <p:cond delay="0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47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47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67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747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 nodeType="clickPar">
                      <p:stCondLst>
                        <p:cond delay="0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47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47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68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747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 nodeType="clickPar">
                      <p:stCondLst>
                        <p:cond delay="0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47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47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69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747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 nodeType="clickPar">
                      <p:stCondLst>
                        <p:cond delay="0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47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47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70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747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 nodeType="clickPar">
                      <p:stCondLst>
                        <p:cond delay="0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47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47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71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747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 nodeType="clickPar">
                      <p:stCondLst>
                        <p:cond delay="0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747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747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72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747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 nodeType="clickPar">
                      <p:stCondLst>
                        <p:cond delay="0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747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747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73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747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 nodeType="clickPar">
                      <p:stCondLst>
                        <p:cond delay="0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747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747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74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747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 nodeType="clickPar">
                      <p:stCondLst>
                        <p:cond delay="0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747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747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75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747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 nodeType="clickPar">
                      <p:stCondLst>
                        <p:cond delay="0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747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747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4" dur="2000"/>
                                        <p:tgtEl>
                                          <p:spTgt spid="74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2000" fill="hold"/>
                                        <p:tgtEl>
                                          <p:spTgt spid="747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0" fill="hold"/>
                                        <p:tgtEl>
                                          <p:spTgt spid="747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0" dur="2000"/>
                                        <p:tgtEl>
                                          <p:spTgt spid="74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748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748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74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0" fill="hold"/>
                                        <p:tgtEl>
                                          <p:spTgt spid="74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0" dur="2000"/>
                                        <p:tgtEl>
                                          <p:spTgt spid="74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748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748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2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74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0" fill="hold"/>
                                        <p:tgtEl>
                                          <p:spTgt spid="74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0" dur="2000"/>
                                        <p:tgtEl>
                                          <p:spTgt spid="74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748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748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36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7" dur="1000"/>
                                        <p:tgtEl>
                                          <p:spTgt spid="747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/>
                                        <p:tgtEl>
                                          <p:spTgt spid="747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9" dur="1000"/>
                                        <p:tgtEl>
                                          <p:spTgt spid="747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4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14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3" dur="1000"/>
                                        <p:tgtEl>
                                          <p:spTgt spid="747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/>
                                        <p:tgtEl>
                                          <p:spTgt spid="747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5" dur="1000"/>
                                        <p:tgtEl>
                                          <p:spTgt spid="747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4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8" dur="500"/>
                                        <p:tgtEl>
                                          <p:spTgt spid="748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/>
                                        <p:tgtEl>
                                          <p:spTgt spid="748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15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3" dur="1000"/>
                                        <p:tgtEl>
                                          <p:spTgt spid="74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/>
                                        <p:tgtEl>
                                          <p:spTgt spid="74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5" dur="1000"/>
                                        <p:tgtEl>
                                          <p:spTgt spid="747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4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748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748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16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3" dur="1000"/>
                                        <p:tgtEl>
                                          <p:spTgt spid="74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/>
                                        <p:tgtEl>
                                          <p:spTgt spid="74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5" dur="1000"/>
                                        <p:tgtEl>
                                          <p:spTgt spid="748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4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8" dur="500"/>
                                        <p:tgtEl>
                                          <p:spTgt spid="748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/>
                                        <p:tgtEl>
                                          <p:spTgt spid="748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80"/>
                  </p:tgtEl>
                </p:cond>
              </p:nextCondLst>
            </p:seq>
            <p:seq concurrent="1" nextAc="seek">
              <p:cTn id="171" restart="whenNotActive" fill="hold" evtFilter="cancelBubble" nodeType="interactiveSeq">
                <p:stCondLst>
                  <p:cond evt="onClick" delay="0">
                    <p:tgtEl>
                      <p:spTgt spid="747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2" fill="hold" nodeType="clickPar">
                      <p:stCondLst>
                        <p:cond delay="0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2000"/>
                                        <p:tgtEl>
                                          <p:spTgt spid="747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93"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747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 nodeType="clickPar">
                      <p:stCondLst>
                        <p:cond delay="0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2000"/>
                                        <p:tgtEl>
                                          <p:spTgt spid="747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94"/>
                  </p:tgtEl>
                </p:cond>
              </p:nextCondLst>
            </p:seq>
            <p:seq concurrent="1" nextAc="seek">
              <p:cTn id="183" restart="whenNotActive" fill="hold" evtFilter="cancelBubble" nodeType="interactiveSeq">
                <p:stCondLst>
                  <p:cond evt="onClick" delay="0">
                    <p:tgtEl>
                      <p:spTgt spid="747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4" fill="hold" nodeType="clickPar">
                      <p:stCondLst>
                        <p:cond delay="0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2000"/>
                                        <p:tgtEl>
                                          <p:spTgt spid="747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95"/>
                  </p:tgtEl>
                </p:cond>
              </p:nextCondLst>
            </p:seq>
            <p:seq concurrent="1" nextAc="seek">
              <p:cTn id="189" restart="whenNotActive" fill="hold" evtFilter="cancelBubble" nodeType="interactiveSeq">
                <p:stCondLst>
                  <p:cond evt="onClick" delay="0">
                    <p:tgtEl>
                      <p:spTgt spid="747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0" fill="hold" nodeType="clickPar">
                      <p:stCondLst>
                        <p:cond delay="0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2000"/>
                                        <p:tgtEl>
                                          <p:spTgt spid="747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96"/>
                  </p:tgtEl>
                </p:cond>
              </p:nextCondLst>
            </p:seq>
            <p:seq concurrent="1" nextAc="seek">
              <p:cTn id="195" restart="whenNotActive" fill="hold" evtFilter="cancelBubble" nodeType="interactiveSeq">
                <p:stCondLst>
                  <p:cond evt="onClick" delay="0">
                    <p:tgtEl>
                      <p:spTgt spid="747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6" fill="hold" nodeType="clickPar">
                      <p:stCondLst>
                        <p:cond delay="0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2000"/>
                                        <p:tgtEl>
                                          <p:spTgt spid="747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97"/>
                  </p:tgtEl>
                </p:cond>
              </p:nextCondLst>
            </p:seq>
            <p:seq concurrent="1" nextAc="seek">
              <p:cTn id="201" restart="whenNotActive" fill="hold" evtFilter="cancelBubble" nodeType="interactiveSeq">
                <p:stCondLst>
                  <p:cond evt="onClick" delay="0">
                    <p:tgtEl>
                      <p:spTgt spid="747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2" fill="hold" nodeType="clickPar">
                      <p:stCondLst>
                        <p:cond delay="0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2000"/>
                                        <p:tgtEl>
                                          <p:spTgt spid="747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98"/>
                  </p:tgtEl>
                </p:cond>
              </p:nextCondLst>
            </p:seq>
            <p:seq concurrent="1" nextAc="seek">
              <p:cTn id="207" restart="whenNotActive" fill="hold" evtFilter="cancelBubble" nodeType="interactiveSeq">
                <p:stCondLst>
                  <p:cond evt="onClick" delay="0">
                    <p:tgtEl>
                      <p:spTgt spid="747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8" fill="hold" nodeType="clickPar">
                      <p:stCondLst>
                        <p:cond delay="0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2000"/>
                                        <p:tgtEl>
                                          <p:spTgt spid="747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99"/>
                  </p:tgtEl>
                </p:cond>
              </p:nextCondLst>
            </p:seq>
            <p:seq concurrent="1" nextAc="seek">
              <p:cTn id="213" restart="whenNotActive" fill="hold" evtFilter="cancelBubble" nodeType="interactiveSeq">
                <p:stCondLst>
                  <p:cond evt="onClick" delay="0">
                    <p:tgtEl>
                      <p:spTgt spid="748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4" fill="hold" nodeType="clickPar">
                      <p:stCondLst>
                        <p:cond delay="0"/>
                      </p:stCondLst>
                      <p:childTnLst>
                        <p:par>
                          <p:cTn id="2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7" dur="2000"/>
                                        <p:tgtEl>
                                          <p:spTgt spid="747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800"/>
                  </p:tgtEl>
                </p:cond>
              </p:nextCondLst>
            </p:seq>
            <p:seq concurrent="1" nextAc="seek">
              <p:cTn id="219" restart="whenNotActive" fill="hold" evtFilter="cancelBubble" nodeType="interactiveSeq">
                <p:stCondLst>
                  <p:cond evt="onClick" delay="0">
                    <p:tgtEl>
                      <p:spTgt spid="748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0" fill="hold" nodeType="clickPar">
                      <p:stCondLst>
                        <p:cond delay="0"/>
                      </p:stCondLst>
                      <p:childTnLst>
                        <p:par>
                          <p:cTn id="2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3" dur="2000"/>
                                        <p:tgtEl>
                                          <p:spTgt spid="747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801"/>
                  </p:tgtEl>
                </p:cond>
              </p:nextCondLst>
            </p:seq>
            <p:seq concurrent="1" nextAc="seek">
              <p:cTn id="225" restart="whenNotActive" fill="hold" evtFilter="cancelBubble" nodeType="interactiveSeq">
                <p:stCondLst>
                  <p:cond evt="onClick" delay="0">
                    <p:tgtEl>
                      <p:spTgt spid="748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6" fill="hold" nodeType="clickPar">
                      <p:stCondLst>
                        <p:cond delay="0"/>
                      </p:stCondLst>
                      <p:childTnLst>
                        <p:par>
                          <p:cTn id="2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2000"/>
                                        <p:tgtEl>
                                          <p:spTgt spid="747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802"/>
                  </p:tgtEl>
                </p:cond>
              </p:nextCondLst>
            </p:seq>
            <p:seq concurrent="1" nextAc="seek">
              <p:cTn id="231" restart="whenNotActive" fill="hold" evtFilter="cancelBubble" nodeType="interactiveSeq">
                <p:stCondLst>
                  <p:cond evt="onClick" delay="0">
                    <p:tgtEl>
                      <p:spTgt spid="748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2" fill="hold" nodeType="clickPar">
                      <p:stCondLst>
                        <p:cond delay="0"/>
                      </p:stCondLst>
                      <p:childTnLst>
                        <p:par>
                          <p:cTn id="2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5" dur="2000"/>
                                        <p:tgtEl>
                                          <p:spTgt spid="747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803"/>
                  </p:tgtEl>
                </p:cond>
              </p:nextCondLst>
            </p:seq>
            <p:seq concurrent="1" nextAc="seek">
              <p:cTn id="237" restart="whenNotActive" fill="hold" evtFilter="cancelBubble" nodeType="interactiveSeq">
                <p:stCondLst>
                  <p:cond evt="onClick" delay="0">
                    <p:tgtEl>
                      <p:spTgt spid="747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8" fill="hold" nodeType="clickPar">
                      <p:stCondLst>
                        <p:cond delay="0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1" dur="500"/>
                                        <p:tgtEl>
                                          <p:spTgt spid="747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4" dur="500"/>
                                        <p:tgtEl>
                                          <p:spTgt spid="747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7" dur="500"/>
                                        <p:tgtEl>
                                          <p:spTgt spid="747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0" dur="500"/>
                                        <p:tgtEl>
                                          <p:spTgt spid="747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3" dur="500"/>
                                        <p:tgtEl>
                                          <p:spTgt spid="747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6" dur="500"/>
                                        <p:tgtEl>
                                          <p:spTgt spid="747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9" dur="500"/>
                                        <p:tgtEl>
                                          <p:spTgt spid="747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2" dur="500"/>
                                        <p:tgtEl>
                                          <p:spTgt spid="747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5" dur="500"/>
                                        <p:tgtEl>
                                          <p:spTgt spid="747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8" dur="500"/>
                                        <p:tgtEl>
                                          <p:spTgt spid="747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1" dur="500"/>
                                        <p:tgtEl>
                                          <p:spTgt spid="747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81"/>
                  </p:tgtEl>
                </p:cond>
              </p:nextCondLst>
            </p:seq>
          </p:childTnLst>
        </p:cTn>
      </p:par>
    </p:tnLst>
    <p:bldLst>
      <p:bldP spid="74754" grpId="0" animBg="1"/>
      <p:bldP spid="74754" grpId="1" animBg="1"/>
      <p:bldP spid="74754" grpId="2" animBg="1"/>
      <p:bldP spid="74755" grpId="0" animBg="1"/>
      <p:bldP spid="74755" grpId="1" animBg="1"/>
      <p:bldP spid="74755" grpId="2" animBg="1"/>
      <p:bldP spid="74756" grpId="0" animBg="1"/>
      <p:bldP spid="74756" grpId="1" animBg="1"/>
      <p:bldP spid="74756" grpId="2" animBg="1"/>
      <p:bldP spid="74757" grpId="0" animBg="1"/>
      <p:bldP spid="74757" grpId="1" animBg="1"/>
      <p:bldP spid="74757" grpId="2" animBg="1"/>
      <p:bldP spid="74758" grpId="0" animBg="1"/>
      <p:bldP spid="74758" grpId="1" animBg="1"/>
      <p:bldP spid="74758" grpId="2" animBg="1"/>
      <p:bldP spid="74759" grpId="0" animBg="1"/>
      <p:bldP spid="74759" grpId="1" animBg="1"/>
      <p:bldP spid="74759" grpId="2" animBg="1"/>
      <p:bldP spid="74760" grpId="0" animBg="1"/>
      <p:bldP spid="74760" grpId="1" animBg="1"/>
      <p:bldP spid="74760" grpId="2" animBg="1"/>
      <p:bldP spid="74761" grpId="0" animBg="1"/>
      <p:bldP spid="74761" grpId="1" animBg="1"/>
      <p:bldP spid="74761" grpId="2" animBg="1"/>
      <p:bldP spid="74762" grpId="0" animBg="1"/>
      <p:bldP spid="74762" grpId="1" animBg="1"/>
      <p:bldP spid="74762" grpId="2" animBg="1"/>
      <p:bldP spid="74763" grpId="0" animBg="1"/>
      <p:bldP spid="74763" grpId="1" animBg="1"/>
      <p:bldP spid="74763" grpId="2" animBg="1"/>
      <p:bldP spid="74764" grpId="0" animBg="1"/>
      <p:bldP spid="74764" grpId="1" animBg="1"/>
      <p:bldP spid="74764" grpId="2" animBg="1"/>
      <p:bldP spid="74776" grpId="0" animBg="1"/>
      <p:bldP spid="74777" grpId="0" animBg="1"/>
      <p:bldP spid="74777" grpId="1" animBg="1"/>
      <p:bldP spid="74778" grpId="0" animBg="1"/>
      <p:bldP spid="74778" grpId="1" animBg="1"/>
      <p:bldP spid="74779" grpId="0" animBg="1"/>
      <p:bldP spid="74779" grpId="1" animBg="1"/>
      <p:bldP spid="74780" grpId="0" animBg="1"/>
      <p:bldP spid="74780" grpId="1" animBg="1"/>
      <p:bldP spid="74805" grpId="0" animBg="1"/>
      <p:bldP spid="74805" grpId="1" animBg="1"/>
      <p:bldP spid="74806" grpId="0" animBg="1"/>
      <p:bldP spid="74806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594042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8</a:t>
            </a:r>
            <a:endParaRPr lang="nl-NL" altLang="nl-NL" sz="2400" dirty="0"/>
          </a:p>
        </p:txBody>
      </p:sp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594042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16</a:t>
            </a:r>
            <a:endParaRPr lang="nl-NL" altLang="nl-NL" sz="2400" dirty="0"/>
          </a:p>
        </p:txBody>
      </p:sp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>
                <a:solidFill>
                  <a:schemeClr val="bg1"/>
                </a:solidFill>
              </a:rPr>
              <a:t>24</a:t>
            </a:r>
            <a:endParaRPr lang="nl-NL" altLang="nl-NL" sz="2400" dirty="0">
              <a:solidFill>
                <a:schemeClr val="bg1"/>
              </a:solidFill>
            </a:endParaRPr>
          </a:p>
        </p:txBody>
      </p:sp>
      <p:sp>
        <p:nvSpPr>
          <p:cNvPr id="58374" name="Text Box 6"/>
          <p:cNvSpPr txBox="1">
            <a:spLocks noChangeArrowheads="1"/>
          </p:cNvSpPr>
          <p:nvPr/>
        </p:nvSpPr>
        <p:spPr bwMode="auto">
          <a:xfrm>
            <a:off x="594042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32</a:t>
            </a:r>
            <a:endParaRPr lang="nl-NL" altLang="nl-NL" sz="2400" dirty="0"/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40</a:t>
            </a:r>
            <a:endParaRPr lang="nl-NL" altLang="nl-NL" sz="2400" dirty="0"/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594042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>
                <a:solidFill>
                  <a:schemeClr val="bg1"/>
                </a:solidFill>
              </a:rPr>
              <a:t>48</a:t>
            </a:r>
            <a:endParaRPr lang="nl-NL" altLang="nl-NL" sz="2400" dirty="0">
              <a:solidFill>
                <a:schemeClr val="bg1"/>
              </a:solidFill>
            </a:endParaRPr>
          </a:p>
        </p:txBody>
      </p:sp>
      <p:sp>
        <p:nvSpPr>
          <p:cNvPr id="58377" name="Text Box 9"/>
          <p:cNvSpPr txBox="1">
            <a:spLocks noChangeArrowheads="1"/>
          </p:cNvSpPr>
          <p:nvPr/>
        </p:nvSpPr>
        <p:spPr bwMode="auto">
          <a:xfrm>
            <a:off x="594042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56</a:t>
            </a:r>
            <a:endParaRPr lang="nl-NL" altLang="nl-NL" sz="2400" dirty="0"/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5940425" y="5184775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64</a:t>
            </a:r>
            <a:endParaRPr lang="nl-NL" altLang="nl-NL" sz="2400" dirty="0"/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5940425" y="5699125"/>
            <a:ext cx="6477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72</a:t>
            </a:r>
            <a:endParaRPr lang="nl-NL" altLang="nl-NL" sz="2400" dirty="0"/>
          </a:p>
        </p:txBody>
      </p:sp>
      <p:sp>
        <p:nvSpPr>
          <p:cNvPr id="58380" name="Text Box 12"/>
          <p:cNvSpPr txBox="1">
            <a:spLocks noChangeArrowheads="1"/>
          </p:cNvSpPr>
          <p:nvPr/>
        </p:nvSpPr>
        <p:spPr bwMode="auto">
          <a:xfrm>
            <a:off x="5940425" y="6237288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8</a:t>
            </a:r>
            <a:r>
              <a:rPr lang="nl-NL" altLang="nl-NL" sz="2400" dirty="0" smtClean="0"/>
              <a:t>0</a:t>
            </a:r>
            <a:endParaRPr lang="nl-NL" altLang="nl-NL" sz="2400" dirty="0"/>
          </a:p>
        </p:txBody>
      </p:sp>
      <p:sp>
        <p:nvSpPr>
          <p:cNvPr id="58381" name="Text Box 13"/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82" name="Text Box 14"/>
          <p:cNvSpPr txBox="1">
            <a:spLocks noChangeArrowheads="1"/>
          </p:cNvSpPr>
          <p:nvPr/>
        </p:nvSpPr>
        <p:spPr bwMode="auto">
          <a:xfrm>
            <a:off x="385127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</a:t>
            </a:r>
          </a:p>
        </p:txBody>
      </p:sp>
      <p:sp>
        <p:nvSpPr>
          <p:cNvPr id="58383" name="Text Box 15"/>
          <p:cNvSpPr txBox="1">
            <a:spLocks noChangeArrowheads="1"/>
          </p:cNvSpPr>
          <p:nvPr/>
        </p:nvSpPr>
        <p:spPr bwMode="auto">
          <a:xfrm>
            <a:off x="385127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2</a:t>
            </a:r>
          </a:p>
        </p:txBody>
      </p:sp>
      <p:sp>
        <p:nvSpPr>
          <p:cNvPr id="58384" name="Text Box 16"/>
          <p:cNvSpPr txBox="1">
            <a:spLocks noChangeArrowheads="1"/>
          </p:cNvSpPr>
          <p:nvPr/>
        </p:nvSpPr>
        <p:spPr bwMode="auto">
          <a:xfrm>
            <a:off x="385127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58385" name="Text Box 17"/>
          <p:cNvSpPr txBox="1">
            <a:spLocks noChangeArrowheads="1"/>
          </p:cNvSpPr>
          <p:nvPr/>
        </p:nvSpPr>
        <p:spPr bwMode="auto">
          <a:xfrm>
            <a:off x="385127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4</a:t>
            </a:r>
          </a:p>
        </p:txBody>
      </p:sp>
      <p:sp>
        <p:nvSpPr>
          <p:cNvPr id="58386" name="Text Box 18"/>
          <p:cNvSpPr txBox="1">
            <a:spLocks noChangeArrowheads="1"/>
          </p:cNvSpPr>
          <p:nvPr/>
        </p:nvSpPr>
        <p:spPr bwMode="auto">
          <a:xfrm>
            <a:off x="385127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5</a:t>
            </a:r>
          </a:p>
        </p:txBody>
      </p:sp>
      <p:sp>
        <p:nvSpPr>
          <p:cNvPr id="58387" name="Text Box 19"/>
          <p:cNvSpPr txBox="1">
            <a:spLocks noChangeArrowheads="1"/>
          </p:cNvSpPr>
          <p:nvPr/>
        </p:nvSpPr>
        <p:spPr bwMode="auto">
          <a:xfrm>
            <a:off x="385127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58388" name="Text Box 20"/>
          <p:cNvSpPr txBox="1">
            <a:spLocks noChangeArrowheads="1"/>
          </p:cNvSpPr>
          <p:nvPr/>
        </p:nvSpPr>
        <p:spPr bwMode="auto">
          <a:xfrm>
            <a:off x="385127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7</a:t>
            </a:r>
          </a:p>
        </p:txBody>
      </p:sp>
      <p:sp>
        <p:nvSpPr>
          <p:cNvPr id="58389" name="Text Box 21"/>
          <p:cNvSpPr txBox="1">
            <a:spLocks noChangeArrowheads="1"/>
          </p:cNvSpPr>
          <p:nvPr/>
        </p:nvSpPr>
        <p:spPr bwMode="auto">
          <a:xfrm>
            <a:off x="3851275" y="5194300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8</a:t>
            </a:r>
          </a:p>
        </p:txBody>
      </p:sp>
      <p:sp>
        <p:nvSpPr>
          <p:cNvPr id="58390" name="Text Box 22"/>
          <p:cNvSpPr txBox="1">
            <a:spLocks noChangeArrowheads="1"/>
          </p:cNvSpPr>
          <p:nvPr/>
        </p:nvSpPr>
        <p:spPr bwMode="auto">
          <a:xfrm>
            <a:off x="3851275" y="5699125"/>
            <a:ext cx="6477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9</a:t>
            </a:r>
          </a:p>
        </p:txBody>
      </p:sp>
      <p:sp>
        <p:nvSpPr>
          <p:cNvPr id="58392" name="Text Box 24"/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Tafel Kriskras </a:t>
            </a:r>
          </a:p>
        </p:txBody>
      </p:sp>
      <p:sp>
        <p:nvSpPr>
          <p:cNvPr id="58394" name="Text Box 26"/>
          <p:cNvSpPr txBox="1">
            <a:spLocks noChangeArrowheads="1"/>
          </p:cNvSpPr>
          <p:nvPr/>
        </p:nvSpPr>
        <p:spPr bwMode="auto">
          <a:xfrm>
            <a:off x="395288" y="1557338"/>
            <a:ext cx="3168650" cy="43088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r>
              <a:rPr lang="nl-NL" altLang="nl-NL" sz="1600" b="1" i="1" u="sng" dirty="0">
                <a:solidFill>
                  <a:srgbClr val="00B0F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</a:t>
            </a:r>
            <a:r>
              <a:rPr lang="nl-NL" altLang="nl-NL" sz="1600" dirty="0">
                <a:solidFill>
                  <a:srgbClr val="00B0F0"/>
                </a:solidFill>
              </a:rPr>
              <a:t> </a:t>
            </a:r>
            <a:r>
              <a:rPr lang="nl-NL" altLang="nl-NL" sz="1600" dirty="0"/>
              <a:t>= 5x is de helft van 10x</a:t>
            </a:r>
          </a:p>
          <a:p>
            <a:r>
              <a:rPr lang="nl-NL" altLang="nl-NL" sz="16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Geel</a:t>
            </a:r>
            <a:r>
              <a:rPr lang="nl-NL" altLang="nl-NL" sz="1600" dirty="0">
                <a:solidFill>
                  <a:srgbClr val="FFFF00"/>
                </a:solidFill>
              </a:rPr>
              <a:t> </a:t>
            </a:r>
            <a:r>
              <a:rPr lang="nl-NL" altLang="nl-NL" sz="1600" dirty="0"/>
              <a:t>= verdubbelen</a:t>
            </a:r>
          </a:p>
          <a:p>
            <a:r>
              <a:rPr lang="nl-NL" altLang="nl-NL" sz="1600" b="1" i="1" u="sng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Rood</a:t>
            </a:r>
            <a:r>
              <a:rPr lang="nl-NL" altLang="nl-NL" sz="1600" dirty="0"/>
              <a:t> = ook verdubbelen, maar lastiger</a:t>
            </a:r>
          </a:p>
          <a:p>
            <a:r>
              <a:rPr lang="nl-NL" altLang="nl-NL" sz="1600" b="1" i="1" u="sng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Wit</a:t>
            </a:r>
            <a:r>
              <a:rPr lang="nl-NL" altLang="nl-NL" sz="1600" dirty="0">
                <a:solidFill>
                  <a:schemeClr val="bg1"/>
                </a:solidFill>
              </a:rPr>
              <a:t> </a:t>
            </a:r>
            <a:r>
              <a:rPr lang="nl-NL" altLang="nl-NL" sz="1600" dirty="0"/>
              <a:t>= 1x minder dan 10x</a:t>
            </a:r>
          </a:p>
          <a:p>
            <a:r>
              <a:rPr lang="nl-NL" altLang="nl-NL" sz="1600" b="1" i="1" u="sng" dirty="0">
                <a:solidFill>
                  <a:srgbClr val="00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Groen</a:t>
            </a:r>
            <a:r>
              <a:rPr lang="nl-NL" altLang="nl-NL" sz="1600" dirty="0">
                <a:solidFill>
                  <a:srgbClr val="00B050"/>
                </a:solidFill>
              </a:rPr>
              <a:t> </a:t>
            </a:r>
            <a:r>
              <a:rPr lang="nl-NL" altLang="nl-NL" sz="1600" dirty="0"/>
              <a:t>= 1x meer / 1x minder</a:t>
            </a:r>
            <a:r>
              <a:rPr lang="nl-NL" altLang="nl-NL" sz="800" dirty="0"/>
              <a:t> </a:t>
            </a:r>
          </a:p>
          <a:p>
            <a:r>
              <a:rPr lang="nl-NL" altLang="nl-NL" sz="800" dirty="0"/>
              <a:t>                              </a:t>
            </a:r>
            <a:r>
              <a:rPr lang="nl-NL" altLang="nl-NL" sz="1000" dirty="0"/>
              <a:t>(maar ook: 5x + 2x / of 3x + 4x)</a:t>
            </a:r>
          </a:p>
          <a:p>
            <a:r>
              <a:rPr lang="nl-NL" altLang="nl-NL" sz="1600" dirty="0"/>
              <a:t>        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>
                <a:solidFill>
                  <a:srgbClr val="0000FF"/>
                </a:solidFill>
              </a:rPr>
              <a:t>De sommen starten / stoppen  door op de </a:t>
            </a:r>
            <a:r>
              <a:rPr lang="nl-NL" altLang="nl-NL" sz="16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blauwe knop</a:t>
            </a:r>
            <a:r>
              <a:rPr lang="nl-NL" altLang="nl-NL" sz="1600" dirty="0">
                <a:solidFill>
                  <a:srgbClr val="0000FF"/>
                </a:solidFill>
              </a:rPr>
              <a:t> te klikken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/>
              <a:t>Na een korte oefening is er drie seconden pauze – de oefening gaat automatisch verder</a:t>
            </a:r>
          </a:p>
          <a:p>
            <a:pPr>
              <a:spcBef>
                <a:spcPct val="50000"/>
              </a:spcBef>
            </a:pPr>
            <a:endParaRPr lang="nl-NL" altLang="nl-NL" sz="1600" dirty="0"/>
          </a:p>
        </p:txBody>
      </p:sp>
      <p:sp>
        <p:nvSpPr>
          <p:cNvPr id="58396" name="Text Box 28"/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Tafel Kriskras</a:t>
            </a:r>
          </a:p>
        </p:txBody>
      </p:sp>
      <p:sp>
        <p:nvSpPr>
          <p:cNvPr id="58397" name="Text Box 29"/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58399" name="Text Box 31"/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/>
              <a:t>8</a:t>
            </a:r>
            <a:r>
              <a:rPr lang="nl-NL" altLang="nl-NL" sz="2400" dirty="0" smtClean="0"/>
              <a:t> </a:t>
            </a:r>
            <a:r>
              <a:rPr lang="nl-NL" altLang="nl-NL" sz="2400" dirty="0"/>
              <a:t>=</a:t>
            </a:r>
          </a:p>
        </p:txBody>
      </p:sp>
      <p:sp>
        <p:nvSpPr>
          <p:cNvPr id="58400" name="Text Box 32"/>
          <p:cNvSpPr txBox="1">
            <a:spLocks noChangeArrowheads="1"/>
          </p:cNvSpPr>
          <p:nvPr/>
        </p:nvSpPr>
        <p:spPr bwMode="auto">
          <a:xfrm>
            <a:off x="4572000" y="144938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/>
              <a:t>8</a:t>
            </a:r>
            <a:r>
              <a:rPr lang="nl-NL" altLang="nl-NL" sz="2400" dirty="0" smtClean="0"/>
              <a:t> </a:t>
            </a:r>
            <a:r>
              <a:rPr lang="nl-NL" altLang="nl-NL" sz="2400" dirty="0"/>
              <a:t>=</a:t>
            </a:r>
          </a:p>
        </p:txBody>
      </p:sp>
      <p:sp>
        <p:nvSpPr>
          <p:cNvPr id="58401" name="Text Box 33"/>
          <p:cNvSpPr txBox="1">
            <a:spLocks noChangeArrowheads="1"/>
          </p:cNvSpPr>
          <p:nvPr/>
        </p:nvSpPr>
        <p:spPr bwMode="auto">
          <a:xfrm>
            <a:off x="4572000" y="198913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/>
              <a:t>8</a:t>
            </a:r>
            <a:r>
              <a:rPr lang="nl-NL" altLang="nl-NL" sz="2400" dirty="0" smtClean="0"/>
              <a:t> </a:t>
            </a:r>
            <a:r>
              <a:rPr lang="nl-NL" altLang="nl-NL" sz="2400" dirty="0"/>
              <a:t>=</a:t>
            </a:r>
          </a:p>
        </p:txBody>
      </p:sp>
      <p:sp>
        <p:nvSpPr>
          <p:cNvPr id="58402" name="Text Box 34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03" name="Text Box 35"/>
          <p:cNvSpPr txBox="1">
            <a:spLocks noChangeArrowheads="1"/>
          </p:cNvSpPr>
          <p:nvPr/>
        </p:nvSpPr>
        <p:spPr bwMode="auto">
          <a:xfrm>
            <a:off x="4572000" y="3033713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/>
              <a:t>8</a:t>
            </a:r>
            <a:r>
              <a:rPr lang="nl-NL" altLang="nl-NL" sz="2400" dirty="0" smtClean="0"/>
              <a:t> </a:t>
            </a:r>
            <a:r>
              <a:rPr lang="nl-NL" altLang="nl-NL" sz="2400" dirty="0"/>
              <a:t>=</a:t>
            </a:r>
          </a:p>
        </p:txBody>
      </p:sp>
      <p:sp>
        <p:nvSpPr>
          <p:cNvPr id="58404" name="Text Box 36"/>
          <p:cNvSpPr txBox="1">
            <a:spLocks noChangeArrowheads="1"/>
          </p:cNvSpPr>
          <p:nvPr/>
        </p:nvSpPr>
        <p:spPr bwMode="auto">
          <a:xfrm>
            <a:off x="4572000" y="3573463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/>
              <a:t>8</a:t>
            </a:r>
            <a:r>
              <a:rPr lang="nl-NL" altLang="nl-NL" sz="2400" dirty="0" smtClean="0"/>
              <a:t> </a:t>
            </a:r>
            <a:r>
              <a:rPr lang="nl-NL" altLang="nl-NL" sz="2400" dirty="0"/>
              <a:t>=</a:t>
            </a:r>
          </a:p>
        </p:txBody>
      </p:sp>
      <p:sp>
        <p:nvSpPr>
          <p:cNvPr id="58405" name="Text Box 37"/>
          <p:cNvSpPr txBox="1">
            <a:spLocks noChangeArrowheads="1"/>
          </p:cNvSpPr>
          <p:nvPr/>
        </p:nvSpPr>
        <p:spPr bwMode="auto">
          <a:xfrm>
            <a:off x="4572000" y="4114800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</a:t>
            </a:r>
            <a:r>
              <a:rPr lang="nl-NL" altLang="nl-NL" sz="2400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nl-NL" altLang="nl-NL" sz="2400" dirty="0">
                <a:solidFill>
                  <a:schemeClr val="bg1"/>
                </a:solidFill>
              </a:rPr>
              <a:t>8</a:t>
            </a:r>
            <a:r>
              <a:rPr lang="nl-NL" altLang="nl-NL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nl-NL" altLang="nl-NL" sz="2400" dirty="0">
                <a:solidFill>
                  <a:schemeClr val="bg1"/>
                </a:solidFill>
              </a:rPr>
              <a:t>=</a:t>
            </a:r>
          </a:p>
        </p:txBody>
      </p:sp>
      <p:sp>
        <p:nvSpPr>
          <p:cNvPr id="58406" name="Text Box 38"/>
          <p:cNvSpPr txBox="1">
            <a:spLocks noChangeArrowheads="1"/>
          </p:cNvSpPr>
          <p:nvPr/>
        </p:nvSpPr>
        <p:spPr bwMode="auto">
          <a:xfrm>
            <a:off x="4572000" y="4652963"/>
            <a:ext cx="12954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/>
              <a:t>8</a:t>
            </a:r>
            <a:r>
              <a:rPr lang="nl-NL" altLang="nl-NL" sz="2400" dirty="0" smtClean="0"/>
              <a:t> </a:t>
            </a:r>
            <a:r>
              <a:rPr lang="nl-NL" altLang="nl-NL" sz="2400" dirty="0"/>
              <a:t>=</a:t>
            </a:r>
          </a:p>
        </p:txBody>
      </p:sp>
      <p:sp>
        <p:nvSpPr>
          <p:cNvPr id="58407" name="Text Box 39"/>
          <p:cNvSpPr txBox="1">
            <a:spLocks noChangeArrowheads="1"/>
          </p:cNvSpPr>
          <p:nvPr/>
        </p:nvSpPr>
        <p:spPr bwMode="auto">
          <a:xfrm>
            <a:off x="4572000" y="5184775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/>
              <a:t>8</a:t>
            </a:r>
            <a:r>
              <a:rPr lang="nl-NL" altLang="nl-NL" sz="2400" dirty="0" smtClean="0"/>
              <a:t> </a:t>
            </a:r>
            <a:r>
              <a:rPr lang="nl-NL" altLang="nl-NL" sz="2400" dirty="0"/>
              <a:t>=</a:t>
            </a:r>
          </a:p>
        </p:txBody>
      </p:sp>
      <p:sp>
        <p:nvSpPr>
          <p:cNvPr id="58408" name="Text Box 40"/>
          <p:cNvSpPr txBox="1">
            <a:spLocks noChangeArrowheads="1"/>
          </p:cNvSpPr>
          <p:nvPr/>
        </p:nvSpPr>
        <p:spPr bwMode="auto">
          <a:xfrm>
            <a:off x="4572000" y="56991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/>
              <a:t>8</a:t>
            </a:r>
            <a:r>
              <a:rPr lang="nl-NL" altLang="nl-NL" sz="2400" dirty="0" smtClean="0"/>
              <a:t> </a:t>
            </a:r>
            <a:r>
              <a:rPr lang="nl-NL" altLang="nl-NL" sz="2400" dirty="0"/>
              <a:t>=</a:t>
            </a:r>
          </a:p>
        </p:txBody>
      </p:sp>
      <p:sp>
        <p:nvSpPr>
          <p:cNvPr id="58409" name="Text Box 41"/>
          <p:cNvSpPr txBox="1">
            <a:spLocks noChangeArrowheads="1"/>
          </p:cNvSpPr>
          <p:nvPr/>
        </p:nvSpPr>
        <p:spPr bwMode="auto">
          <a:xfrm>
            <a:off x="4572000" y="6237288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/>
              <a:t>8</a:t>
            </a:r>
            <a:r>
              <a:rPr lang="nl-NL" altLang="nl-NL" sz="2400" dirty="0" smtClean="0"/>
              <a:t> </a:t>
            </a:r>
            <a:r>
              <a:rPr lang="nl-NL" altLang="nl-NL" sz="2400" dirty="0"/>
              <a:t>=</a:t>
            </a:r>
          </a:p>
        </p:txBody>
      </p:sp>
      <p:sp>
        <p:nvSpPr>
          <p:cNvPr id="58426" name="Text Box 58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29" name="Text Box 61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 </a:t>
            </a:r>
            <a:r>
              <a:rPr lang="nl-NL" altLang="nl-NL" sz="2400" dirty="0" smtClean="0">
                <a:solidFill>
                  <a:schemeClr val="bg1"/>
                </a:solidFill>
              </a:rPr>
              <a:t>8 </a:t>
            </a:r>
            <a:r>
              <a:rPr lang="nl-NL" altLang="nl-NL" sz="2400" dirty="0" smtClean="0">
                <a:solidFill>
                  <a:schemeClr val="bg1"/>
                </a:solidFill>
              </a:rPr>
              <a:t>=</a:t>
            </a:r>
            <a:endParaRPr lang="nl-NL" altLang="nl-NL" sz="2400" dirty="0">
              <a:solidFill>
                <a:schemeClr val="bg1"/>
              </a:solidFill>
            </a:endParaRPr>
          </a:p>
        </p:txBody>
      </p:sp>
      <p:sp>
        <p:nvSpPr>
          <p:cNvPr id="58606" name="Text Box 238"/>
          <p:cNvSpPr txBox="1">
            <a:spLocks noChangeArrowheads="1"/>
          </p:cNvSpPr>
          <p:nvPr/>
        </p:nvSpPr>
        <p:spPr bwMode="auto">
          <a:xfrm>
            <a:off x="3851275" y="6237288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10</a:t>
            </a:r>
          </a:p>
        </p:txBody>
      </p:sp>
      <p:sp>
        <p:nvSpPr>
          <p:cNvPr id="58609" name="AutoShape 24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72450" y="5589588"/>
            <a:ext cx="431800" cy="431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8610" name="AutoShape 242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700963" y="5589588"/>
            <a:ext cx="431800" cy="431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8612" name="AutoShape 24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667625" y="4941888"/>
            <a:ext cx="936625" cy="576262"/>
          </a:xfrm>
          <a:prstGeom prst="actionButtonBlank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altLang="nl-NL" sz="1200" b="1">
                <a:solidFill>
                  <a:schemeClr val="bg1"/>
                </a:solidFill>
              </a:rPr>
              <a:t>START</a:t>
            </a:r>
          </a:p>
          <a:p>
            <a:pPr algn="ctr"/>
            <a:r>
              <a:rPr lang="nl-NL" altLang="nl-NL" sz="1200" b="1">
                <a:solidFill>
                  <a:schemeClr val="bg1"/>
                </a:solidFill>
              </a:rPr>
              <a:t>STOP</a:t>
            </a:r>
            <a:endParaRPr lang="nl-NL" altLang="nl-NL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2077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83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2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2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41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397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586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 nodeType="clickPar">
                      <p:stCondLst>
                        <p:cond delay="0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5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69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7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7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81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2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5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8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3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106" presetID="4" presetClass="entr" presetSubtype="16" fill="hold" grpId="2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11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11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11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0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122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4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26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8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13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35000"/>
                            </p:stCondLst>
                            <p:childTnLst>
                              <p:par>
                                <p:cTn id="13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37000"/>
                            </p:stCondLst>
                            <p:childTnLst>
                              <p:par>
                                <p:cTn id="138" presetID="4" presetClass="exit" presetSubtype="16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9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2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5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8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1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4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7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0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 nodeType="afterGroup">
                            <p:stCondLst>
                              <p:cond delay="39000"/>
                            </p:stCondLst>
                            <p:childTnLst>
                              <p:par>
                                <p:cTn id="163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5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 nodeType="afterGroup">
                            <p:stCondLst>
                              <p:cond delay="44000"/>
                            </p:stCondLst>
                            <p:childTnLst>
                              <p:par>
                                <p:cTn id="167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9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 nodeType="afterGroup">
                            <p:stCondLst>
                              <p:cond delay="46000"/>
                            </p:stCondLst>
                            <p:childTnLst>
                              <p:par>
                                <p:cTn id="17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3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 nodeType="afterGroup">
                            <p:stCondLst>
                              <p:cond delay="48000"/>
                            </p:stCondLst>
                            <p:childTnLst>
                              <p:par>
                                <p:cTn id="17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 nodeType="afterGroup">
                            <p:stCondLst>
                              <p:cond delay="50000"/>
                            </p:stCondLst>
                            <p:childTnLst>
                              <p:par>
                                <p:cTn id="1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1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 nodeType="afterGroup">
                            <p:stCondLst>
                              <p:cond delay="52000"/>
                            </p:stCondLst>
                            <p:childTnLst>
                              <p:par>
                                <p:cTn id="1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5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 nodeType="afterGroup">
                            <p:stCondLst>
                              <p:cond delay="54000"/>
                            </p:stCondLst>
                            <p:childTnLst>
                              <p:par>
                                <p:cTn id="1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9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 nodeType="afterGroup">
                            <p:stCondLst>
                              <p:cond delay="56000"/>
                            </p:stCondLst>
                            <p:childTnLst>
                              <p:par>
                                <p:cTn id="1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3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 nodeType="afterGroup">
                            <p:stCondLst>
                              <p:cond delay="58000"/>
                            </p:stCondLst>
                            <p:childTnLst>
                              <p:par>
                                <p:cTn id="19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7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 nodeType="afterGroup">
                            <p:stCondLst>
                              <p:cond delay="60000"/>
                            </p:stCondLst>
                            <p:childTnLst>
                              <p:par>
                                <p:cTn id="199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 nodeType="afterGroup">
                            <p:stCondLst>
                              <p:cond delay="62000"/>
                            </p:stCondLst>
                            <p:childTnLst>
                              <p:par>
                                <p:cTn id="20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5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 nodeType="afterGroup">
                            <p:stCondLst>
                              <p:cond delay="64000"/>
                            </p:stCondLst>
                            <p:childTnLst>
                              <p:par>
                                <p:cTn id="20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 nodeType="afterGroup">
                            <p:stCondLst>
                              <p:cond delay="66000"/>
                            </p:stCondLst>
                            <p:childTnLst>
                              <p:par>
                                <p:cTn id="211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2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8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1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4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0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3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2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5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 nodeType="afterGroup">
                            <p:stCondLst>
                              <p:cond delay="68000"/>
                            </p:stCondLst>
                            <p:childTnLst>
                              <p:par>
                                <p:cTn id="248" presetID="4" presetClass="entr" presetSubtype="16" fill="hold" grpId="6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0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 nodeType="afterGroup">
                            <p:stCondLst>
                              <p:cond delay="73000"/>
                            </p:stCondLst>
                            <p:childTnLst>
                              <p:par>
                                <p:cTn id="252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4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 nodeType="afterGroup">
                            <p:stCondLst>
                              <p:cond delay="75000"/>
                            </p:stCondLst>
                            <p:childTnLst>
                              <p:par>
                                <p:cTn id="256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8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 nodeType="afterGroup">
                            <p:stCondLst>
                              <p:cond delay="77000"/>
                            </p:stCondLst>
                            <p:childTnLst>
                              <p:par>
                                <p:cTn id="26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2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 nodeType="afterGroup">
                            <p:stCondLst>
                              <p:cond delay="79000"/>
                            </p:stCondLst>
                            <p:childTnLst>
                              <p:par>
                                <p:cTn id="26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6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7" fill="hold" nodeType="afterGroup">
                            <p:stCondLst>
                              <p:cond delay="81000"/>
                            </p:stCondLst>
                            <p:childTnLst>
                              <p:par>
                                <p:cTn id="26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0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 nodeType="afterGroup">
                            <p:stCondLst>
                              <p:cond delay="83000"/>
                            </p:stCondLst>
                            <p:childTnLst>
                              <p:par>
                                <p:cTn id="27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4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 nodeType="afterGroup">
                            <p:stCondLst>
                              <p:cond delay="85000"/>
                            </p:stCondLst>
                            <p:childTnLst>
                              <p:par>
                                <p:cTn id="27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8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 nodeType="afterGroup">
                            <p:stCondLst>
                              <p:cond delay="87000"/>
                            </p:stCondLst>
                            <p:childTnLst>
                              <p:par>
                                <p:cTn id="28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2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 nodeType="afterGroup">
                            <p:stCondLst>
                              <p:cond delay="89000"/>
                            </p:stCondLst>
                            <p:childTnLst>
                              <p:par>
                                <p:cTn id="284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6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 nodeType="afterGroup">
                            <p:stCondLst>
                              <p:cond delay="91000"/>
                            </p:stCondLst>
                            <p:childTnLst>
                              <p:par>
                                <p:cTn id="28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0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1" fill="hold" nodeType="afterGroup">
                            <p:stCondLst>
                              <p:cond delay="93000"/>
                            </p:stCondLst>
                            <p:childTnLst>
                              <p:par>
                                <p:cTn id="29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4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 nodeType="afterGroup">
                            <p:stCondLst>
                              <p:cond delay="95000"/>
                            </p:stCondLst>
                            <p:childTnLst>
                              <p:par>
                                <p:cTn id="296" presetID="4" presetClass="exit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7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3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9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2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5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8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0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1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4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7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0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2" fill="hold" nodeType="afterGroup">
                            <p:stCondLst>
                              <p:cond delay="97000"/>
                            </p:stCondLst>
                            <p:childTnLst>
                              <p:par>
                                <p:cTn id="333" presetID="4" presetClass="entr" presetSubtype="16" fill="hold" grpId="8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5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6" fill="hold" nodeType="afterGroup">
                            <p:stCondLst>
                              <p:cond delay="102000"/>
                            </p:stCondLst>
                            <p:childTnLst>
                              <p:par>
                                <p:cTn id="337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0" fill="hold" nodeType="afterGroup">
                            <p:stCondLst>
                              <p:cond delay="104000"/>
                            </p:stCondLst>
                            <p:childTnLst>
                              <p:par>
                                <p:cTn id="34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3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4" fill="hold" nodeType="afterGroup">
                            <p:stCondLst>
                              <p:cond delay="106000"/>
                            </p:stCondLst>
                            <p:childTnLst>
                              <p:par>
                                <p:cTn id="34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7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8" fill="hold" nodeType="afterGroup">
                            <p:stCondLst>
                              <p:cond delay="108000"/>
                            </p:stCondLst>
                            <p:childTnLst>
                              <p:par>
                                <p:cTn id="349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1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2" fill="hold" nodeType="afterGroup">
                            <p:stCondLst>
                              <p:cond delay="110000"/>
                            </p:stCondLst>
                            <p:childTnLst>
                              <p:par>
                                <p:cTn id="353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6" fill="hold" nodeType="afterGroup">
                            <p:stCondLst>
                              <p:cond delay="112000"/>
                            </p:stCondLst>
                            <p:childTnLst>
                              <p:par>
                                <p:cTn id="3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9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0" fill="hold" nodeType="afterGroup">
                            <p:stCondLst>
                              <p:cond delay="114000"/>
                            </p:stCondLst>
                            <p:childTnLst>
                              <p:par>
                                <p:cTn id="3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3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4" fill="hold" nodeType="afterGroup">
                            <p:stCondLst>
                              <p:cond delay="116000"/>
                            </p:stCondLst>
                            <p:childTnLst>
                              <p:par>
                                <p:cTn id="365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7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8" fill="hold" nodeType="afterGroup">
                            <p:stCondLst>
                              <p:cond delay="118000"/>
                            </p:stCondLst>
                            <p:childTnLst>
                              <p:par>
                                <p:cTn id="369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1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2" fill="hold" nodeType="afterGroup">
                            <p:stCondLst>
                              <p:cond delay="120000"/>
                            </p:stCondLst>
                            <p:childTnLst>
                              <p:par>
                                <p:cTn id="373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5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6" fill="hold" nodeType="afterGroup">
                            <p:stCondLst>
                              <p:cond delay="122000"/>
                            </p:stCondLst>
                            <p:childTnLst>
                              <p:par>
                                <p:cTn id="377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9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 nodeType="afterGroup">
                            <p:stCondLst>
                              <p:cond delay="124000"/>
                            </p:stCondLst>
                            <p:childTnLst>
                              <p:par>
                                <p:cTn id="38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3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4" fill="hold" nodeType="afterGroup">
                            <p:stCondLst>
                              <p:cond delay="126000"/>
                            </p:stCondLst>
                            <p:childTnLst>
                              <p:par>
                                <p:cTn id="38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8" fill="hold" nodeType="afterGroup">
                            <p:stCondLst>
                              <p:cond delay="128000"/>
                            </p:stCondLst>
                            <p:childTnLst>
                              <p:par>
                                <p:cTn id="389" presetID="4" presetClass="exit" presetSubtype="16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0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2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3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2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4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8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1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3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6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9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0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2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3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6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9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1" fill="hold" nodeType="afterGroup">
                            <p:stCondLst>
                              <p:cond delay="130000"/>
                            </p:stCondLst>
                            <p:childTnLst>
                              <p:par>
                                <p:cTn id="432" presetID="4" presetClass="entr" presetSubtype="16" fill="hold" grpId="1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5" fill="hold" nodeType="afterGroup">
                            <p:stCondLst>
                              <p:cond delay="135000"/>
                            </p:stCondLst>
                            <p:childTnLst>
                              <p:par>
                                <p:cTn id="436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8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9" fill="hold" nodeType="afterGroup">
                            <p:stCondLst>
                              <p:cond delay="137000"/>
                            </p:stCondLst>
                            <p:childTnLst>
                              <p:par>
                                <p:cTn id="44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2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3" fill="hold" nodeType="afterGroup">
                            <p:stCondLst>
                              <p:cond delay="139000"/>
                            </p:stCondLst>
                            <p:childTnLst>
                              <p:par>
                                <p:cTn id="444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6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7" fill="hold" nodeType="afterGroup">
                            <p:stCondLst>
                              <p:cond delay="141000"/>
                            </p:stCondLst>
                            <p:childTnLst>
                              <p:par>
                                <p:cTn id="44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0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1" fill="hold" nodeType="afterGroup">
                            <p:stCondLst>
                              <p:cond delay="143000"/>
                            </p:stCondLst>
                            <p:childTnLst>
                              <p:par>
                                <p:cTn id="45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4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5" fill="hold" nodeType="afterGroup">
                            <p:stCondLst>
                              <p:cond delay="145000"/>
                            </p:stCondLst>
                            <p:childTnLst>
                              <p:par>
                                <p:cTn id="456" presetID="10" presetClass="exit" presetSubtype="0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7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9" presetID="10" presetClass="exit" presetSubtype="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0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2" fill="hold" nodeType="afterGroup">
                            <p:stCondLst>
                              <p:cond delay="147000"/>
                            </p:stCondLst>
                            <p:childTnLst>
                              <p:par>
                                <p:cTn id="463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5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6" fill="hold" nodeType="afterGroup">
                            <p:stCondLst>
                              <p:cond delay="149000"/>
                            </p:stCondLst>
                            <p:childTnLst>
                              <p:par>
                                <p:cTn id="467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9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0" fill="hold" nodeType="afterGroup">
                            <p:stCondLst>
                              <p:cond delay="151000"/>
                            </p:stCondLst>
                            <p:childTnLst>
                              <p:par>
                                <p:cTn id="471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3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4" fill="hold" nodeType="afterGroup">
                            <p:stCondLst>
                              <p:cond delay="153000"/>
                            </p:stCondLst>
                            <p:childTnLst>
                              <p:par>
                                <p:cTn id="475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8" fill="hold" nodeType="afterGroup">
                            <p:stCondLst>
                              <p:cond delay="155000"/>
                            </p:stCondLst>
                            <p:childTnLst>
                              <p:par>
                                <p:cTn id="4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1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2" fill="hold" nodeType="afterGroup">
                            <p:stCondLst>
                              <p:cond delay="157000"/>
                            </p:stCondLst>
                            <p:childTnLst>
                              <p:par>
                                <p:cTn id="4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5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6" fill="hold" nodeType="afterGroup">
                            <p:stCondLst>
                              <p:cond delay="159000"/>
                            </p:stCondLst>
                            <p:childTnLst>
                              <p:par>
                                <p:cTn id="4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9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0" fill="hold" nodeType="afterGroup">
                            <p:stCondLst>
                              <p:cond delay="161000"/>
                            </p:stCondLst>
                            <p:childTnLst>
                              <p:par>
                                <p:cTn id="4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3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4" fill="hold" nodeType="afterGroup">
                            <p:stCondLst>
                              <p:cond delay="163000"/>
                            </p:stCondLst>
                            <p:childTnLst>
                              <p:par>
                                <p:cTn id="495" presetID="4" presetClass="exit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8" presetID="4" presetClass="exit" presetSubtype="16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2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5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7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8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0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1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3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4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6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0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3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6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9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1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4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5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7" fill="hold" nodeType="afterGroup">
                            <p:stCondLst>
                              <p:cond delay="165000"/>
                            </p:stCondLst>
                            <p:childTnLst>
                              <p:par>
                                <p:cTn id="538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0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1" fill="hold" nodeType="afterGroup">
                            <p:stCondLst>
                              <p:cond delay="170000"/>
                            </p:stCondLst>
                            <p:childTnLst>
                              <p:par>
                                <p:cTn id="542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4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5" fill="hold" nodeType="afterGroup">
                            <p:stCondLst>
                              <p:cond delay="172000"/>
                            </p:stCondLst>
                            <p:childTnLst>
                              <p:par>
                                <p:cTn id="546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8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9" fill="hold" nodeType="afterGroup">
                            <p:stCondLst>
                              <p:cond delay="174000"/>
                            </p:stCondLst>
                            <p:childTnLst>
                              <p:par>
                                <p:cTn id="550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2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3" fill="hold" nodeType="afterGroup">
                            <p:stCondLst>
                              <p:cond delay="176000"/>
                            </p:stCondLst>
                            <p:childTnLst>
                              <p:par>
                                <p:cTn id="55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6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7" fill="hold" nodeType="afterGroup">
                            <p:stCondLst>
                              <p:cond delay="178000"/>
                            </p:stCondLst>
                            <p:childTnLst>
                              <p:par>
                                <p:cTn id="558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1" fill="hold" nodeType="afterGroup">
                            <p:stCondLst>
                              <p:cond delay="180000"/>
                            </p:stCondLst>
                            <p:childTnLst>
                              <p:par>
                                <p:cTn id="562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5" fill="hold" nodeType="afterGroup">
                            <p:stCondLst>
                              <p:cond delay="182000"/>
                            </p:stCondLst>
                            <p:childTnLst>
                              <p:par>
                                <p:cTn id="566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8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9" fill="hold" nodeType="afterGroup">
                            <p:stCondLst>
                              <p:cond delay="184000"/>
                            </p:stCondLst>
                            <p:childTnLst>
                              <p:par>
                                <p:cTn id="570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2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3" fill="hold" nodeType="afterGroup">
                            <p:stCondLst>
                              <p:cond delay="186000"/>
                            </p:stCondLst>
                            <p:childTnLst>
                              <p:par>
                                <p:cTn id="57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6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7" fill="hold" nodeType="afterGroup">
                            <p:stCondLst>
                              <p:cond delay="188000"/>
                            </p:stCondLst>
                            <p:childTnLst>
                              <p:par>
                                <p:cTn id="578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0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1" fill="hold" nodeType="afterGroup">
                            <p:stCondLst>
                              <p:cond delay="190000"/>
                            </p:stCondLst>
                            <p:childTnLst>
                              <p:par>
                                <p:cTn id="582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4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5" fill="hold" nodeType="afterGroup">
                            <p:stCondLst>
                              <p:cond delay="192000"/>
                            </p:stCondLst>
                            <p:childTnLst>
                              <p:par>
                                <p:cTn id="58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8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9" fill="hold" nodeType="afterGroup">
                            <p:stCondLst>
                              <p:cond delay="194000"/>
                            </p:stCondLst>
                            <p:childTnLst>
                              <p:par>
                                <p:cTn id="59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2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3" fill="hold" nodeType="afterGroup">
                            <p:stCondLst>
                              <p:cond delay="196000"/>
                            </p:stCondLst>
                            <p:childTnLst>
                              <p:par>
                                <p:cTn id="594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7" fill="hold" nodeType="afterGroup">
                            <p:stCondLst>
                              <p:cond delay="198000"/>
                            </p:stCondLst>
                            <p:childTnLst>
                              <p:par>
                                <p:cTn id="598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0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1" fill="hold" nodeType="afterGroup">
                            <p:stCondLst>
                              <p:cond delay="200000"/>
                            </p:stCondLst>
                            <p:childTnLst>
                              <p:par>
                                <p:cTn id="60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4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5" fill="hold" nodeType="afterGroup">
                            <p:stCondLst>
                              <p:cond delay="202000"/>
                            </p:stCondLst>
                            <p:childTnLst>
                              <p:par>
                                <p:cTn id="60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8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9" fill="hold" nodeType="afterGroup">
                            <p:stCondLst>
                              <p:cond delay="204000"/>
                            </p:stCondLst>
                            <p:childTnLst>
                              <p:par>
                                <p:cTn id="61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2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3" fill="hold" nodeType="afterGroup">
                            <p:stCondLst>
                              <p:cond delay="206000"/>
                            </p:stCondLst>
                            <p:childTnLst>
                              <p:par>
                                <p:cTn id="61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6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7" fill="hold" nodeType="afterGroup">
                            <p:stCondLst>
                              <p:cond delay="208000"/>
                            </p:stCondLst>
                            <p:childTnLst>
                              <p:par>
                                <p:cTn id="61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0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1" fill="hold" nodeType="afterGroup">
                            <p:stCondLst>
                              <p:cond delay="210000"/>
                            </p:stCondLst>
                            <p:childTnLst>
                              <p:par>
                                <p:cTn id="62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4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5" fill="hold" nodeType="afterGroup">
                            <p:stCondLst>
                              <p:cond delay="212000"/>
                            </p:stCondLst>
                            <p:childTnLst>
                              <p:par>
                                <p:cTn id="626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27" dur="5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9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0" dur="5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2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3" dur="5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5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6" dur="5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8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9" dur="5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1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2" dur="5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5" dur="5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8" dur="5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0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1" dur="5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3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4" dur="5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6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7" dur="5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9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0" dur="5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2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3" dur="5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5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6" dur="5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9" dur="5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2" dur="5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5" dur="5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8" dur="5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0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1" dur="5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3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4" dur="5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6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7" dur="5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9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0" dur="5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612"/>
                  </p:tgtEl>
                </p:cond>
              </p:nextCondLst>
            </p:seq>
          </p:childTnLst>
        </p:cTn>
      </p:par>
    </p:tnLst>
    <p:bldLst>
      <p:bldP spid="58370" grpId="0" animBg="1"/>
      <p:bldP spid="58370" grpId="1" animBg="1"/>
      <p:bldP spid="58370" grpId="2" animBg="1"/>
      <p:bldP spid="58370" grpId="3" animBg="1"/>
      <p:bldP spid="58370" grpId="4" animBg="1"/>
      <p:bldP spid="58370" grpId="5" animBg="1"/>
      <p:bldP spid="58371" grpId="0" animBg="1"/>
      <p:bldP spid="58371" grpId="1" animBg="1"/>
      <p:bldP spid="58371" grpId="2" animBg="1"/>
      <p:bldP spid="58371" grpId="3" animBg="1"/>
      <p:bldP spid="58371" grpId="4" animBg="1"/>
      <p:bldP spid="58371" grpId="5" animBg="1"/>
      <p:bldP spid="58371" grpId="6" animBg="1"/>
      <p:bldP spid="58371" grpId="7" animBg="1"/>
      <p:bldP spid="58371" grpId="8" animBg="1"/>
      <p:bldP spid="58371" grpId="9" animBg="1"/>
      <p:bldP spid="58371" grpId="10" animBg="1"/>
      <p:bldP spid="58371" grpId="11" animBg="1"/>
      <p:bldP spid="58372" grpId="0" animBg="1"/>
      <p:bldP spid="58372" grpId="1" animBg="1"/>
      <p:bldP spid="58372" grpId="2" animBg="1"/>
      <p:bldP spid="58372" grpId="3" animBg="1"/>
      <p:bldP spid="58372" grpId="4" animBg="1"/>
      <p:bldP spid="58372" grpId="5" animBg="1"/>
      <p:bldP spid="58372" grpId="6" animBg="1"/>
      <p:bldP spid="58372" grpId="7" animBg="1"/>
      <p:bldP spid="58372" grpId="8" animBg="1"/>
      <p:bldP spid="58373" grpId="0" animBg="1"/>
      <p:bldP spid="58373" grpId="1" animBg="1"/>
      <p:bldP spid="58373" grpId="2" animBg="1"/>
      <p:bldP spid="58373" grpId="3" animBg="1"/>
      <p:bldP spid="58374" grpId="0" animBg="1"/>
      <p:bldP spid="58374" grpId="1" animBg="1"/>
      <p:bldP spid="58374" grpId="2" animBg="1"/>
      <p:bldP spid="58374" grpId="3" animBg="1"/>
      <p:bldP spid="58374" grpId="4" animBg="1"/>
      <p:bldP spid="58374" grpId="5" animBg="1"/>
      <p:bldP spid="58374" grpId="6" animBg="1"/>
      <p:bldP spid="58374" grpId="7" animBg="1"/>
      <p:bldP spid="58374" grpId="8" animBg="1"/>
      <p:bldP spid="58374" grpId="9" animBg="1"/>
      <p:bldP spid="58374" grpId="10" animBg="1"/>
      <p:bldP spid="58374" grpId="11" animBg="1"/>
      <p:bldP spid="58375" grpId="0" animBg="1"/>
      <p:bldP spid="58375" grpId="1" animBg="1"/>
      <p:bldP spid="58375" grpId="2" animBg="1"/>
      <p:bldP spid="58375" grpId="3" animBg="1"/>
      <p:bldP spid="58375" grpId="4" animBg="1"/>
      <p:bldP spid="58375" grpId="5" animBg="1"/>
      <p:bldP spid="58375" grpId="6" animBg="1"/>
      <p:bldP spid="58375" grpId="7" animBg="1"/>
      <p:bldP spid="58375" grpId="8" animBg="1"/>
      <p:bldP spid="58375" grpId="9" animBg="1"/>
      <p:bldP spid="58375" grpId="10" animBg="1"/>
      <p:bldP spid="58375" grpId="11" animBg="1"/>
      <p:bldP spid="58375" grpId="12" animBg="1"/>
      <p:bldP spid="58375" grpId="13" animBg="1"/>
      <p:bldP spid="58376" grpId="0" animBg="1"/>
      <p:bldP spid="58376" grpId="1" animBg="1"/>
      <p:bldP spid="58376" grpId="2" animBg="1"/>
      <p:bldP spid="58376" grpId="3" animBg="1"/>
      <p:bldP spid="58376" grpId="4" animBg="1"/>
      <p:bldP spid="58376" grpId="5" animBg="1"/>
      <p:bldP spid="58376" grpId="6" animBg="1"/>
      <p:bldP spid="58376" grpId="7" animBg="1"/>
      <p:bldP spid="58376" grpId="8" animBg="1"/>
      <p:bldP spid="58376" grpId="9" animBg="1"/>
      <p:bldP spid="58377" grpId="0" animBg="1"/>
      <p:bldP spid="58377" grpId="1" animBg="1"/>
      <p:bldP spid="58377" grpId="2" animBg="1"/>
      <p:bldP spid="58377" grpId="3" animBg="1"/>
      <p:bldP spid="58378" grpId="0" animBg="1"/>
      <p:bldP spid="58378" grpId="1" animBg="1"/>
      <p:bldP spid="58378" grpId="2" animBg="1"/>
      <p:bldP spid="58378" grpId="3" animBg="1"/>
      <p:bldP spid="58379" grpId="0" animBg="1"/>
      <p:bldP spid="58379" grpId="1" animBg="1"/>
      <p:bldP spid="58379" grpId="2" animBg="1"/>
      <p:bldP spid="58379" grpId="3" animBg="1"/>
      <p:bldP spid="58380" grpId="0" animBg="1"/>
      <p:bldP spid="58380" grpId="1" animBg="1"/>
      <p:bldP spid="58380" grpId="2" animBg="1"/>
      <p:bldP spid="58380" grpId="3" animBg="1"/>
      <p:bldP spid="58380" grpId="4" animBg="1"/>
      <p:bldP spid="58380" grpId="5" animBg="1"/>
      <p:bldP spid="58380" grpId="6" animBg="1"/>
      <p:bldP spid="58380" grpId="7" animBg="1"/>
      <p:bldP spid="58380" grpId="8" animBg="1"/>
      <p:bldP spid="58380" grpId="9" animBg="1"/>
      <p:bldP spid="58380" grpId="10" animBg="1"/>
      <p:bldP spid="58380" grpId="11" animBg="1"/>
      <p:bldP spid="58381" grpId="0" animBg="1"/>
      <p:bldP spid="58381" grpId="1" animBg="1"/>
      <p:bldP spid="58381" grpId="2" animBg="1"/>
      <p:bldP spid="58381" grpId="3" animBg="1"/>
      <p:bldP spid="58381" grpId="4" animBg="1"/>
      <p:bldP spid="58381" grpId="5" animBg="1"/>
      <p:bldP spid="58382" grpId="0" animBg="1"/>
      <p:bldP spid="58382" grpId="1" animBg="1"/>
      <p:bldP spid="58382" grpId="2" animBg="1"/>
      <p:bldP spid="58382" grpId="3" animBg="1"/>
      <p:bldP spid="58382" grpId="4" animBg="1"/>
      <p:bldP spid="58382" grpId="5" animBg="1"/>
      <p:bldP spid="58382" grpId="6" animBg="1"/>
      <p:bldP spid="58382" grpId="7" animBg="1"/>
      <p:bldP spid="58382" grpId="8" animBg="1"/>
      <p:bldP spid="58382" grpId="9" animBg="1"/>
      <p:bldP spid="58382" grpId="10" animBg="1"/>
      <p:bldP spid="58382" grpId="11" animBg="1"/>
      <p:bldP spid="58383" grpId="0" animBg="1"/>
      <p:bldP spid="58383" grpId="1" animBg="1"/>
      <p:bldP spid="58383" grpId="2" animBg="1"/>
      <p:bldP spid="58383" grpId="3" animBg="1"/>
      <p:bldP spid="58383" grpId="4" animBg="1"/>
      <p:bldP spid="58383" grpId="5" animBg="1"/>
      <p:bldP spid="58383" grpId="6" animBg="1"/>
      <p:bldP spid="58383" grpId="7" animBg="1"/>
      <p:bldP spid="58383" grpId="8" animBg="1"/>
      <p:bldP spid="58384" grpId="0" animBg="1"/>
      <p:bldP spid="58384" grpId="1" animBg="1"/>
      <p:bldP spid="58384" grpId="2" animBg="1"/>
      <p:bldP spid="58384" grpId="3" animBg="1"/>
      <p:bldP spid="58385" grpId="0" animBg="1"/>
      <p:bldP spid="58385" grpId="1" animBg="1"/>
      <p:bldP spid="58385" grpId="2" animBg="1"/>
      <p:bldP spid="58385" grpId="3" animBg="1"/>
      <p:bldP spid="58385" grpId="4" animBg="1"/>
      <p:bldP spid="58385" grpId="5" animBg="1"/>
      <p:bldP spid="58385" grpId="6" animBg="1"/>
      <p:bldP spid="58385" grpId="7" animBg="1"/>
      <p:bldP spid="58385" grpId="8" animBg="1"/>
      <p:bldP spid="58385" grpId="9" animBg="1"/>
      <p:bldP spid="58385" grpId="10" animBg="1"/>
      <p:bldP spid="58385" grpId="11" animBg="1"/>
      <p:bldP spid="58386" grpId="0" animBg="1"/>
      <p:bldP spid="58386" grpId="1" animBg="1"/>
      <p:bldP spid="58386" grpId="2" animBg="1"/>
      <p:bldP spid="58386" grpId="3" animBg="1"/>
      <p:bldP spid="58386" grpId="4" animBg="1"/>
      <p:bldP spid="58386" grpId="5" animBg="1"/>
      <p:bldP spid="58386" grpId="6" animBg="1"/>
      <p:bldP spid="58386" grpId="7" animBg="1"/>
      <p:bldP spid="58386" grpId="8" animBg="1"/>
      <p:bldP spid="58386" grpId="9" animBg="1"/>
      <p:bldP spid="58386" grpId="10" animBg="1"/>
      <p:bldP spid="58386" grpId="11" animBg="1"/>
      <p:bldP spid="58386" grpId="12" animBg="1"/>
      <p:bldP spid="58386" grpId="13" animBg="1"/>
      <p:bldP spid="58387" grpId="0" animBg="1"/>
      <p:bldP spid="58387" grpId="1" animBg="1"/>
      <p:bldP spid="58387" grpId="2" animBg="1"/>
      <p:bldP spid="58387" grpId="3" animBg="1"/>
      <p:bldP spid="58387" grpId="4" animBg="1"/>
      <p:bldP spid="58387" grpId="5" animBg="1"/>
      <p:bldP spid="58387" grpId="6" animBg="1"/>
      <p:bldP spid="58387" grpId="7" animBg="1"/>
      <p:bldP spid="58387" grpId="8" animBg="1"/>
      <p:bldP spid="58387" grpId="9" animBg="1"/>
      <p:bldP spid="58388" grpId="0" animBg="1"/>
      <p:bldP spid="58388" grpId="1" animBg="1"/>
      <p:bldP spid="58388" grpId="2" animBg="1"/>
      <p:bldP spid="58388" grpId="3" animBg="1"/>
      <p:bldP spid="58389" grpId="0" animBg="1"/>
      <p:bldP spid="58389" grpId="1" animBg="1"/>
      <p:bldP spid="58389" grpId="2" animBg="1"/>
      <p:bldP spid="58389" grpId="3" animBg="1"/>
      <p:bldP spid="58390" grpId="0" animBg="1"/>
      <p:bldP spid="58390" grpId="1" animBg="1"/>
      <p:bldP spid="58390" grpId="2" animBg="1"/>
      <p:bldP spid="58390" grpId="3" animBg="1"/>
      <p:bldP spid="58392" grpId="0" animBg="1"/>
      <p:bldP spid="58394" grpId="0" animBg="1"/>
      <p:bldP spid="58394" grpId="1" animBg="1"/>
      <p:bldP spid="58396" grpId="0" animBg="1"/>
      <p:bldP spid="58396" grpId="1" animBg="1"/>
      <p:bldP spid="58397" grpId="0" animBg="1"/>
      <p:bldP spid="58397" grpId="1" animBg="1"/>
      <p:bldP spid="58606" grpId="0" animBg="1"/>
      <p:bldP spid="58606" grpId="1" animBg="1"/>
      <p:bldP spid="58606" grpId="2" animBg="1"/>
      <p:bldP spid="58606" grpId="3" animBg="1"/>
      <p:bldP spid="58606" grpId="4" animBg="1"/>
      <p:bldP spid="58606" grpId="5" animBg="1"/>
      <p:bldP spid="58606" grpId="6" animBg="1"/>
      <p:bldP spid="58606" grpId="7" animBg="1"/>
      <p:bldP spid="58606" grpId="8" animBg="1"/>
      <p:bldP spid="58606" grpId="9" animBg="1"/>
      <p:bldP spid="58606" grpId="10" animBg="1"/>
      <p:bldP spid="58606" grpId="1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ext Box 2">
            <a:extLst>
              <a:ext uri="{FF2B5EF4-FFF2-40B4-BE49-F238E27FC236}">
                <a16:creationId xmlns:a16="http://schemas.microsoft.com/office/drawing/2014/main" xmlns="" id="{8A3E09B5-3DFD-4DD3-97A4-0D1100F4F6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76803" name="Text Box 3">
            <a:extLst>
              <a:ext uri="{FF2B5EF4-FFF2-40B4-BE49-F238E27FC236}">
                <a16:creationId xmlns:a16="http://schemas.microsoft.com/office/drawing/2014/main" xmlns="" id="{C0FDA40A-DC79-4710-B861-FBA4BAC247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143510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9</a:t>
            </a:r>
          </a:p>
        </p:txBody>
      </p:sp>
      <p:sp>
        <p:nvSpPr>
          <p:cNvPr id="76804" name="Text Box 4">
            <a:extLst>
              <a:ext uri="{FF2B5EF4-FFF2-40B4-BE49-F238E27FC236}">
                <a16:creationId xmlns:a16="http://schemas.microsoft.com/office/drawing/2014/main" xmlns="" id="{402C0591-8BC1-4E75-8221-BF8384AF5D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19780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18</a:t>
            </a:r>
          </a:p>
        </p:txBody>
      </p:sp>
      <p:sp>
        <p:nvSpPr>
          <p:cNvPr id="76805" name="Text Box 5">
            <a:extLst>
              <a:ext uri="{FF2B5EF4-FFF2-40B4-BE49-F238E27FC236}">
                <a16:creationId xmlns:a16="http://schemas.microsoft.com/office/drawing/2014/main" xmlns="" id="{57FA653F-9FBA-4766-B9E2-3A4DD797CA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27</a:t>
            </a:r>
          </a:p>
        </p:txBody>
      </p:sp>
      <p:sp>
        <p:nvSpPr>
          <p:cNvPr id="76806" name="Text Box 6">
            <a:extLst>
              <a:ext uri="{FF2B5EF4-FFF2-40B4-BE49-F238E27FC236}">
                <a16:creationId xmlns:a16="http://schemas.microsoft.com/office/drawing/2014/main" xmlns="" id="{4CF21445-A5F7-49E5-99EB-0E43B13FB7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30194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36</a:t>
            </a:r>
          </a:p>
        </p:txBody>
      </p:sp>
      <p:sp>
        <p:nvSpPr>
          <p:cNvPr id="76807" name="Text Box 7">
            <a:extLst>
              <a:ext uri="{FF2B5EF4-FFF2-40B4-BE49-F238E27FC236}">
                <a16:creationId xmlns:a16="http://schemas.microsoft.com/office/drawing/2014/main" xmlns="" id="{8CF6CBD4-65C2-45CD-8E02-D608C46EAE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45</a:t>
            </a:r>
          </a:p>
        </p:txBody>
      </p:sp>
      <p:sp>
        <p:nvSpPr>
          <p:cNvPr id="76808" name="Text Box 8">
            <a:extLst>
              <a:ext uri="{FF2B5EF4-FFF2-40B4-BE49-F238E27FC236}">
                <a16:creationId xmlns:a16="http://schemas.microsoft.com/office/drawing/2014/main" xmlns="" id="{145A0B11-D1D4-4E2E-A497-085C90837C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40989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54</a:t>
            </a:r>
          </a:p>
        </p:txBody>
      </p:sp>
      <p:sp>
        <p:nvSpPr>
          <p:cNvPr id="76809" name="Text Box 9">
            <a:extLst>
              <a:ext uri="{FF2B5EF4-FFF2-40B4-BE49-F238E27FC236}">
                <a16:creationId xmlns:a16="http://schemas.microsoft.com/office/drawing/2014/main" xmlns="" id="{11681314-E172-4625-B799-5203D9FBAD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46148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63</a:t>
            </a:r>
          </a:p>
        </p:txBody>
      </p:sp>
      <p:sp>
        <p:nvSpPr>
          <p:cNvPr id="76810" name="Text Box 10">
            <a:extLst>
              <a:ext uri="{FF2B5EF4-FFF2-40B4-BE49-F238E27FC236}">
                <a16:creationId xmlns:a16="http://schemas.microsoft.com/office/drawing/2014/main" xmlns="" id="{6C104EDF-E3E2-43B6-94A5-5DF8D5C375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5157788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72</a:t>
            </a:r>
          </a:p>
        </p:txBody>
      </p:sp>
      <p:sp>
        <p:nvSpPr>
          <p:cNvPr id="76811" name="Text Box 11">
            <a:extLst>
              <a:ext uri="{FF2B5EF4-FFF2-40B4-BE49-F238E27FC236}">
                <a16:creationId xmlns:a16="http://schemas.microsoft.com/office/drawing/2014/main" xmlns="" id="{EFD67F63-CD23-4969-ACEF-E8DE267781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56610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81</a:t>
            </a:r>
          </a:p>
        </p:txBody>
      </p:sp>
      <p:sp>
        <p:nvSpPr>
          <p:cNvPr id="76812" name="Text Box 12">
            <a:extLst>
              <a:ext uri="{FF2B5EF4-FFF2-40B4-BE49-F238E27FC236}">
                <a16:creationId xmlns:a16="http://schemas.microsoft.com/office/drawing/2014/main" xmlns="" id="{B9431503-7BC8-40F5-BEF6-1C77061883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62023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90</a:t>
            </a:r>
          </a:p>
        </p:txBody>
      </p:sp>
      <p:sp>
        <p:nvSpPr>
          <p:cNvPr id="76813" name="Text Box 13">
            <a:extLst>
              <a:ext uri="{FF2B5EF4-FFF2-40B4-BE49-F238E27FC236}">
                <a16:creationId xmlns:a16="http://schemas.microsoft.com/office/drawing/2014/main" xmlns="" id="{AD3851C2-D1EB-47D7-B016-97A756A4D6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76814" name="Text Box 14">
            <a:extLst>
              <a:ext uri="{FF2B5EF4-FFF2-40B4-BE49-F238E27FC236}">
                <a16:creationId xmlns:a16="http://schemas.microsoft.com/office/drawing/2014/main" xmlns="" id="{DB724580-EF75-4457-9724-4E17854189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14462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</a:p>
        </p:txBody>
      </p:sp>
      <p:sp>
        <p:nvSpPr>
          <p:cNvPr id="76815" name="Text Box 15">
            <a:extLst>
              <a:ext uri="{FF2B5EF4-FFF2-40B4-BE49-F238E27FC236}">
                <a16:creationId xmlns:a16="http://schemas.microsoft.com/office/drawing/2014/main" xmlns="" id="{E9E67EF7-C0B6-40AD-90C4-D50A76D48E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19510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</a:p>
        </p:txBody>
      </p:sp>
      <p:sp>
        <p:nvSpPr>
          <p:cNvPr id="76816" name="Text Box 16">
            <a:extLst>
              <a:ext uri="{FF2B5EF4-FFF2-40B4-BE49-F238E27FC236}">
                <a16:creationId xmlns:a16="http://schemas.microsoft.com/office/drawing/2014/main" xmlns="" id="{46252CD7-5148-43D1-B804-479F2FB745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24812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</a:p>
        </p:txBody>
      </p:sp>
      <p:sp>
        <p:nvSpPr>
          <p:cNvPr id="76817" name="Text Box 17">
            <a:extLst>
              <a:ext uri="{FF2B5EF4-FFF2-40B4-BE49-F238E27FC236}">
                <a16:creationId xmlns:a16="http://schemas.microsoft.com/office/drawing/2014/main" xmlns="" id="{1190059A-E330-4512-81A7-B948B55FEC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30194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</a:t>
            </a:r>
          </a:p>
        </p:txBody>
      </p:sp>
      <p:sp>
        <p:nvSpPr>
          <p:cNvPr id="76818" name="Text Box 18">
            <a:extLst>
              <a:ext uri="{FF2B5EF4-FFF2-40B4-BE49-F238E27FC236}">
                <a16:creationId xmlns:a16="http://schemas.microsoft.com/office/drawing/2014/main" xmlns="" id="{552A22F8-505F-4F3C-9ABF-DD0ECEFC1E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355600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5</a:t>
            </a:r>
          </a:p>
        </p:txBody>
      </p:sp>
      <p:sp>
        <p:nvSpPr>
          <p:cNvPr id="76819" name="Text Box 19">
            <a:extLst>
              <a:ext uri="{FF2B5EF4-FFF2-40B4-BE49-F238E27FC236}">
                <a16:creationId xmlns:a16="http://schemas.microsoft.com/office/drawing/2014/main" xmlns="" id="{76270D3B-6A2E-40F1-921C-949FEE3410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40941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6</a:t>
            </a:r>
          </a:p>
        </p:txBody>
      </p:sp>
      <p:sp>
        <p:nvSpPr>
          <p:cNvPr id="76820" name="Text Box 20">
            <a:extLst>
              <a:ext uri="{FF2B5EF4-FFF2-40B4-BE49-F238E27FC236}">
                <a16:creationId xmlns:a16="http://schemas.microsoft.com/office/drawing/2014/main" xmlns="" id="{63172838-BB88-48E1-A604-D3021B4E96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46085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7</a:t>
            </a:r>
          </a:p>
        </p:txBody>
      </p:sp>
      <p:sp>
        <p:nvSpPr>
          <p:cNvPr id="76821" name="Text Box 21">
            <a:extLst>
              <a:ext uri="{FF2B5EF4-FFF2-40B4-BE49-F238E27FC236}">
                <a16:creationId xmlns:a16="http://schemas.microsoft.com/office/drawing/2014/main" xmlns="" id="{1435B9E0-C551-4739-8268-2313390952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51403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8</a:t>
            </a:r>
          </a:p>
        </p:txBody>
      </p:sp>
      <p:sp>
        <p:nvSpPr>
          <p:cNvPr id="76822" name="Text Box 22">
            <a:extLst>
              <a:ext uri="{FF2B5EF4-FFF2-40B4-BE49-F238E27FC236}">
                <a16:creationId xmlns:a16="http://schemas.microsoft.com/office/drawing/2014/main" xmlns="" id="{13B6F7A2-837E-4B4D-9AE8-5D079362EF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566737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9</a:t>
            </a:r>
          </a:p>
        </p:txBody>
      </p:sp>
      <p:sp>
        <p:nvSpPr>
          <p:cNvPr id="76823" name="Text Box 23">
            <a:extLst>
              <a:ext uri="{FF2B5EF4-FFF2-40B4-BE49-F238E27FC236}">
                <a16:creationId xmlns:a16="http://schemas.microsoft.com/office/drawing/2014/main" xmlns="" id="{958E8152-3E99-4B07-9DD1-C33F637B88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61928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10</a:t>
            </a:r>
          </a:p>
        </p:txBody>
      </p:sp>
      <p:sp>
        <p:nvSpPr>
          <p:cNvPr id="76824" name="Text Box 24">
            <a:extLst>
              <a:ext uri="{FF2B5EF4-FFF2-40B4-BE49-F238E27FC236}">
                <a16:creationId xmlns:a16="http://schemas.microsoft.com/office/drawing/2014/main" xmlns="" id="{FB2A95EF-F9CB-423B-848E-90C53546E9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tafel van 9</a:t>
            </a:r>
          </a:p>
        </p:txBody>
      </p:sp>
      <p:sp>
        <p:nvSpPr>
          <p:cNvPr id="76825" name="Text Box 25">
            <a:extLst>
              <a:ext uri="{FF2B5EF4-FFF2-40B4-BE49-F238E27FC236}">
                <a16:creationId xmlns:a16="http://schemas.microsoft.com/office/drawing/2014/main" xmlns="" id="{092EAE60-4A27-4FDD-92A3-B8B3B77F6E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557338"/>
            <a:ext cx="3168650" cy="12017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altLang="nl-NL" b="1" u="sng"/>
              <a:t>1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0000FF"/>
                </a:solidFill>
              </a:rPr>
              <a:t>blauw</a:t>
            </a:r>
            <a:r>
              <a:rPr lang="nl-NL" altLang="nl-NL"/>
              <a:t> vakje</a:t>
            </a:r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             antwoord verschijnt</a:t>
            </a:r>
          </a:p>
        </p:txBody>
      </p:sp>
      <p:sp>
        <p:nvSpPr>
          <p:cNvPr id="76826" name="Text Box 26">
            <a:extLst>
              <a:ext uri="{FF2B5EF4-FFF2-40B4-BE49-F238E27FC236}">
                <a16:creationId xmlns:a16="http://schemas.microsoft.com/office/drawing/2014/main" xmlns="" id="{8203753D-84D2-441E-AFFD-8CAD8D518C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2997200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altLang="nl-NL" b="1" u="sng"/>
              <a:t>2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FF3300"/>
                </a:solidFill>
              </a:rPr>
              <a:t>rood</a:t>
            </a:r>
            <a:r>
              <a:rPr lang="nl-NL" altLang="nl-NL"/>
              <a:t> rondje</a:t>
            </a:r>
            <a:endParaRPr lang="nl-NL" altLang="nl-NL" u="sng"/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              antwoord verdwijnt</a:t>
            </a:r>
          </a:p>
          <a:p>
            <a:pPr eaLnBrk="1" hangingPunct="1">
              <a:spcBef>
                <a:spcPct val="50000"/>
              </a:spcBef>
            </a:pPr>
            <a:endParaRPr lang="nl-NL" altLang="nl-NL"/>
          </a:p>
        </p:txBody>
      </p:sp>
      <p:sp>
        <p:nvSpPr>
          <p:cNvPr id="76827" name="Text Box 27">
            <a:extLst>
              <a:ext uri="{FF2B5EF4-FFF2-40B4-BE49-F238E27FC236}">
                <a16:creationId xmlns:a16="http://schemas.microsoft.com/office/drawing/2014/main" xmlns="" id="{C065523A-419E-4379-8A76-9D9D1D40AB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tafel van 5</a:t>
            </a:r>
          </a:p>
        </p:txBody>
      </p:sp>
      <p:sp>
        <p:nvSpPr>
          <p:cNvPr id="76828" name="Text Box 28">
            <a:extLst>
              <a:ext uri="{FF2B5EF4-FFF2-40B4-BE49-F238E27FC236}">
                <a16:creationId xmlns:a16="http://schemas.microsoft.com/office/drawing/2014/main" xmlns="" id="{9C91EC55-CB67-498E-8BC6-DE1EC2CED3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50000"/>
              </a:spcBef>
              <a:defRPr/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76829" name="AutoShape 29">
            <a:hlinkClick r:id="" action="ppaction://noaction" highlightClick="1"/>
            <a:extLst>
              <a:ext uri="{FF2B5EF4-FFF2-40B4-BE49-F238E27FC236}">
                <a16:creationId xmlns:a16="http://schemas.microsoft.com/office/drawing/2014/main" xmlns="" id="{F1D53532-3674-4E31-9159-0471C56B4F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5" y="4941888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1200" b="1"/>
              <a:t>Opnieuw </a:t>
            </a:r>
            <a:endParaRPr lang="nl-NL" altLang="nl-NL"/>
          </a:p>
        </p:txBody>
      </p:sp>
      <p:sp>
        <p:nvSpPr>
          <p:cNvPr id="76830" name="Text Box 30">
            <a:extLst>
              <a:ext uri="{FF2B5EF4-FFF2-40B4-BE49-F238E27FC236}">
                <a16:creationId xmlns:a16="http://schemas.microsoft.com/office/drawing/2014/main" xmlns="" id="{D3940737-9054-4A1E-8591-38EB68AA5A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9 =</a:t>
            </a:r>
          </a:p>
        </p:txBody>
      </p:sp>
      <p:sp>
        <p:nvSpPr>
          <p:cNvPr id="76831" name="Text Box 31">
            <a:extLst>
              <a:ext uri="{FF2B5EF4-FFF2-40B4-BE49-F238E27FC236}">
                <a16:creationId xmlns:a16="http://schemas.microsoft.com/office/drawing/2014/main" xmlns="" id="{E2CEADE7-5CE4-42A9-950E-9A28A92329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43510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9 =</a:t>
            </a:r>
          </a:p>
        </p:txBody>
      </p:sp>
      <p:sp>
        <p:nvSpPr>
          <p:cNvPr id="76832" name="Text Box 32">
            <a:extLst>
              <a:ext uri="{FF2B5EF4-FFF2-40B4-BE49-F238E27FC236}">
                <a16:creationId xmlns:a16="http://schemas.microsoft.com/office/drawing/2014/main" xmlns="" id="{E39148EB-DD22-4ECD-81A0-363D8873C7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9669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9 =</a:t>
            </a:r>
          </a:p>
        </p:txBody>
      </p:sp>
      <p:sp>
        <p:nvSpPr>
          <p:cNvPr id="76833" name="Text Box 33">
            <a:extLst>
              <a:ext uri="{FF2B5EF4-FFF2-40B4-BE49-F238E27FC236}">
                <a16:creationId xmlns:a16="http://schemas.microsoft.com/office/drawing/2014/main" xmlns="" id="{98BFED79-0114-4610-BF2D-FCA8869631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9 =</a:t>
            </a:r>
          </a:p>
        </p:txBody>
      </p:sp>
      <p:sp>
        <p:nvSpPr>
          <p:cNvPr id="76834" name="Text Box 34">
            <a:extLst>
              <a:ext uri="{FF2B5EF4-FFF2-40B4-BE49-F238E27FC236}">
                <a16:creationId xmlns:a16="http://schemas.microsoft.com/office/drawing/2014/main" xmlns="" id="{F0F4BB61-3585-40B2-8D5B-3A634463CD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0194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9 =</a:t>
            </a:r>
          </a:p>
        </p:txBody>
      </p:sp>
      <p:sp>
        <p:nvSpPr>
          <p:cNvPr id="76835" name="Text Box 35">
            <a:extLst>
              <a:ext uri="{FF2B5EF4-FFF2-40B4-BE49-F238E27FC236}">
                <a16:creationId xmlns:a16="http://schemas.microsoft.com/office/drawing/2014/main" xmlns="" id="{BD47667E-433B-4AC5-A2A2-F9AEA09FCE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5623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9 =</a:t>
            </a:r>
          </a:p>
        </p:txBody>
      </p:sp>
      <p:sp>
        <p:nvSpPr>
          <p:cNvPr id="76836" name="Text Box 36">
            <a:extLst>
              <a:ext uri="{FF2B5EF4-FFF2-40B4-BE49-F238E27FC236}">
                <a16:creationId xmlns:a16="http://schemas.microsoft.com/office/drawing/2014/main" xmlns="" id="{F417EB10-27EE-46BC-A4DD-4675891F8D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0878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9 =</a:t>
            </a:r>
          </a:p>
        </p:txBody>
      </p:sp>
      <p:sp>
        <p:nvSpPr>
          <p:cNvPr id="76837" name="Text Box 37">
            <a:extLst>
              <a:ext uri="{FF2B5EF4-FFF2-40B4-BE49-F238E27FC236}">
                <a16:creationId xmlns:a16="http://schemas.microsoft.com/office/drawing/2014/main" xmlns="" id="{95D6E5C4-6D66-4409-B65E-CD13EC84D9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61486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9 =</a:t>
            </a:r>
          </a:p>
        </p:txBody>
      </p:sp>
      <p:sp>
        <p:nvSpPr>
          <p:cNvPr id="76838" name="Text Box 38">
            <a:extLst>
              <a:ext uri="{FF2B5EF4-FFF2-40B4-BE49-F238E27FC236}">
                <a16:creationId xmlns:a16="http://schemas.microsoft.com/office/drawing/2014/main" xmlns="" id="{781D1DA8-6A81-427E-A072-E5272C0925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1466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9 =</a:t>
            </a:r>
          </a:p>
        </p:txBody>
      </p:sp>
      <p:sp>
        <p:nvSpPr>
          <p:cNvPr id="76839" name="Text Box 39">
            <a:extLst>
              <a:ext uri="{FF2B5EF4-FFF2-40B4-BE49-F238E27FC236}">
                <a16:creationId xmlns:a16="http://schemas.microsoft.com/office/drawing/2014/main" xmlns="" id="{5BDB0B78-8610-41CA-8278-CB978C346E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67213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9 =</a:t>
            </a:r>
          </a:p>
        </p:txBody>
      </p:sp>
      <p:sp>
        <p:nvSpPr>
          <p:cNvPr id="76840" name="Text Box 40">
            <a:extLst>
              <a:ext uri="{FF2B5EF4-FFF2-40B4-BE49-F238E27FC236}">
                <a16:creationId xmlns:a16="http://schemas.microsoft.com/office/drawing/2014/main" xmlns="" id="{9A2A0467-BC30-4F4B-AE6B-DF1AA9F9A1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619918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9 =</a:t>
            </a:r>
          </a:p>
        </p:txBody>
      </p:sp>
      <p:sp>
        <p:nvSpPr>
          <p:cNvPr id="76841" name="Oval 41">
            <a:extLst>
              <a:ext uri="{FF2B5EF4-FFF2-40B4-BE49-F238E27FC236}">
                <a16:creationId xmlns:a16="http://schemas.microsoft.com/office/drawing/2014/main" xmlns="" id="{5A0CD038-FE98-4184-90B3-C58B14489F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2913" y="9080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6842" name="Oval 42">
            <a:extLst>
              <a:ext uri="{FF2B5EF4-FFF2-40B4-BE49-F238E27FC236}">
                <a16:creationId xmlns:a16="http://schemas.microsoft.com/office/drawing/2014/main" xmlns="" id="{B5C732F6-FC96-485A-98E1-22CC83B4D1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14509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6843" name="Oval 43">
            <a:extLst>
              <a:ext uri="{FF2B5EF4-FFF2-40B4-BE49-F238E27FC236}">
                <a16:creationId xmlns:a16="http://schemas.microsoft.com/office/drawing/2014/main" xmlns="" id="{E82BCC5C-ED4F-4303-9790-67D829B001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19780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6844" name="Oval 44">
            <a:extLst>
              <a:ext uri="{FF2B5EF4-FFF2-40B4-BE49-F238E27FC236}">
                <a16:creationId xmlns:a16="http://schemas.microsoft.com/office/drawing/2014/main" xmlns="" id="{955264A3-DC62-45F0-90BE-231538E2D4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250348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6845" name="Oval 45">
            <a:extLst>
              <a:ext uri="{FF2B5EF4-FFF2-40B4-BE49-F238E27FC236}">
                <a16:creationId xmlns:a16="http://schemas.microsoft.com/office/drawing/2014/main" xmlns="" id="{D9FC3EF3-F0AA-481C-98E9-97862742E7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30416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6846" name="Oval 46">
            <a:extLst>
              <a:ext uri="{FF2B5EF4-FFF2-40B4-BE49-F238E27FC236}">
                <a16:creationId xmlns:a16="http://schemas.microsoft.com/office/drawing/2014/main" xmlns="" id="{FC6442BD-7C36-437C-B6F4-60FA77F8F7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35718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6847" name="Oval 47">
            <a:extLst>
              <a:ext uri="{FF2B5EF4-FFF2-40B4-BE49-F238E27FC236}">
                <a16:creationId xmlns:a16="http://schemas.microsoft.com/office/drawing/2014/main" xmlns="" id="{274C1CF3-594A-46AA-A95E-9F78F72CA6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40989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6848" name="Oval 48">
            <a:extLst>
              <a:ext uri="{FF2B5EF4-FFF2-40B4-BE49-F238E27FC236}">
                <a16:creationId xmlns:a16="http://schemas.microsoft.com/office/drawing/2014/main" xmlns="" id="{70E4875A-5646-4BA9-B5B7-6A4AE56E3D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463550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6849" name="Oval 49">
            <a:extLst>
              <a:ext uri="{FF2B5EF4-FFF2-40B4-BE49-F238E27FC236}">
                <a16:creationId xmlns:a16="http://schemas.microsoft.com/office/drawing/2014/main" xmlns="" id="{50595483-1420-47DE-8D1D-7C7B3FD7EB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51403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6850" name="Oval 50">
            <a:extLst>
              <a:ext uri="{FF2B5EF4-FFF2-40B4-BE49-F238E27FC236}">
                <a16:creationId xmlns:a16="http://schemas.microsoft.com/office/drawing/2014/main" xmlns="" id="{97EFD898-E168-460D-91D1-0C7B41BDD2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5656263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6851" name="Oval 51">
            <a:extLst>
              <a:ext uri="{FF2B5EF4-FFF2-40B4-BE49-F238E27FC236}">
                <a16:creationId xmlns:a16="http://schemas.microsoft.com/office/drawing/2014/main" xmlns="" id="{BA9BBD8E-54C7-410B-A2A6-C61D1E5F2D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619283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6852" name="Line 52">
            <a:extLst>
              <a:ext uri="{FF2B5EF4-FFF2-40B4-BE49-F238E27FC236}">
                <a16:creationId xmlns:a16="http://schemas.microsoft.com/office/drawing/2014/main" xmlns="" id="{21A0EB1C-64A4-49D4-A107-45D82DA5FBB7}"/>
              </a:ext>
            </a:extLst>
          </p:cNvPr>
          <p:cNvSpPr>
            <a:spLocks noChangeShapeType="1"/>
          </p:cNvSpPr>
          <p:nvPr/>
        </p:nvSpPr>
        <p:spPr bwMode="auto">
          <a:xfrm>
            <a:off x="539750" y="2565400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76853" name="Text Box 53">
            <a:extLst>
              <a:ext uri="{FF2B5EF4-FFF2-40B4-BE49-F238E27FC236}">
                <a16:creationId xmlns:a16="http://schemas.microsoft.com/office/drawing/2014/main" xmlns="" id="{84A1D904-02A6-4653-8AD3-298B4D0E31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4797425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altLang="nl-NL" dirty="0"/>
              <a:t>Klik op </a:t>
            </a:r>
            <a:r>
              <a:rPr lang="nl-NL" altLang="nl-NL" dirty="0" smtClean="0"/>
              <a:t>de </a:t>
            </a:r>
            <a:r>
              <a:rPr lang="nl-NL" altLang="nl-NL" dirty="0"/>
              <a:t>knop opnieuw</a:t>
            </a:r>
            <a:endParaRPr lang="nl-NL" altLang="nl-NL" u="sng" dirty="0"/>
          </a:p>
          <a:p>
            <a:pPr eaLnBrk="1" hangingPunct="1">
              <a:spcBef>
                <a:spcPct val="50000"/>
              </a:spcBef>
            </a:pPr>
            <a:r>
              <a:rPr lang="nl-NL" altLang="nl-NL" dirty="0"/>
              <a:t>              </a:t>
            </a:r>
          </a:p>
          <a:p>
            <a:pPr eaLnBrk="1" hangingPunct="1">
              <a:spcBef>
                <a:spcPct val="50000"/>
              </a:spcBef>
            </a:pPr>
            <a:endParaRPr lang="nl-NL" altLang="nl-NL" dirty="0"/>
          </a:p>
          <a:p>
            <a:pPr eaLnBrk="1" hangingPunct="1">
              <a:spcBef>
                <a:spcPct val="50000"/>
              </a:spcBef>
            </a:pPr>
            <a:r>
              <a:rPr lang="nl-NL" altLang="nl-NL" dirty="0"/>
              <a:t>alle antwoorden verdwijnen</a:t>
            </a:r>
          </a:p>
        </p:txBody>
      </p:sp>
      <p:sp>
        <p:nvSpPr>
          <p:cNvPr id="76854" name="AutoShape 54">
            <a:hlinkClick r:id="" action="ppaction://noaction" highlightClick="1"/>
            <a:extLst>
              <a:ext uri="{FF2B5EF4-FFF2-40B4-BE49-F238E27FC236}">
                <a16:creationId xmlns:a16="http://schemas.microsoft.com/office/drawing/2014/main" xmlns="" id="{900ABC9B-8C78-4EED-B8E7-F486302AD5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6375" y="5300663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1200" b="1"/>
              <a:t>Opnieuw </a:t>
            </a:r>
            <a:endParaRPr lang="nl-NL" altLang="nl-NL"/>
          </a:p>
        </p:txBody>
      </p:sp>
      <p:sp>
        <p:nvSpPr>
          <p:cNvPr id="76855" name="Line 55">
            <a:extLst>
              <a:ext uri="{FF2B5EF4-FFF2-40B4-BE49-F238E27FC236}">
                <a16:creationId xmlns:a16="http://schemas.microsoft.com/office/drawing/2014/main" xmlns="" id="{AEA6A844-32E3-4852-BBF2-95705154C550}"/>
              </a:ext>
            </a:extLst>
          </p:cNvPr>
          <p:cNvSpPr>
            <a:spLocks noChangeShapeType="1"/>
          </p:cNvSpPr>
          <p:nvPr/>
        </p:nvSpPr>
        <p:spPr bwMode="auto">
          <a:xfrm>
            <a:off x="539750" y="4005263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35896" name="AutoShape 56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xmlns="" id="{7849AA4D-343C-45E6-B383-D862603B1A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39113" y="5589588"/>
            <a:ext cx="431800" cy="431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35897" name="AutoShape 57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xmlns="" id="{0589771C-AD9B-4B05-8EB7-08207BB578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5589588"/>
            <a:ext cx="431800" cy="431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768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768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768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68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68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76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768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768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768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68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68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68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813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768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68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68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814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768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 nodeType="clickPar">
                      <p:stCondLst>
                        <p:cond delay="0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68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68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815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768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 nodeType="clickPar">
                      <p:stCondLst>
                        <p:cond delay="0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68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68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816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768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 nodeType="clickPar">
                      <p:stCondLst>
                        <p:cond delay="0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68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68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817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768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 nodeType="clickPar">
                      <p:stCondLst>
                        <p:cond delay="0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68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68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818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768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 nodeType="clickPar">
                      <p:stCondLst>
                        <p:cond delay="0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68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68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819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768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 nodeType="clickPar">
                      <p:stCondLst>
                        <p:cond delay="0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768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768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820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768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 nodeType="clickPar">
                      <p:stCondLst>
                        <p:cond delay="0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768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768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821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768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 nodeType="clickPar">
                      <p:stCondLst>
                        <p:cond delay="0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768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768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822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768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 nodeType="clickPar">
                      <p:stCondLst>
                        <p:cond delay="0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768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768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823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768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 nodeType="clickPar">
                      <p:stCondLst>
                        <p:cond delay="0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768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768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4" dur="2000"/>
                                        <p:tgtEl>
                                          <p:spTgt spid="76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2000" fill="hold"/>
                                        <p:tgtEl>
                                          <p:spTgt spid="768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0" fill="hold"/>
                                        <p:tgtEl>
                                          <p:spTgt spid="768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0" dur="2000"/>
                                        <p:tgtEl>
                                          <p:spTgt spid="76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768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768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768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0" fill="hold"/>
                                        <p:tgtEl>
                                          <p:spTgt spid="76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0" dur="2000"/>
                                        <p:tgtEl>
                                          <p:spTgt spid="76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768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768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2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768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0" fill="hold"/>
                                        <p:tgtEl>
                                          <p:spTgt spid="768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0" dur="2000"/>
                                        <p:tgtEl>
                                          <p:spTgt spid="76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768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768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36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7" dur="1000"/>
                                        <p:tgtEl>
                                          <p:spTgt spid="768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/>
                                        <p:tgtEl>
                                          <p:spTgt spid="768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9" dur="1000"/>
                                        <p:tgtEl>
                                          <p:spTgt spid="768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14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3" dur="1000"/>
                                        <p:tgtEl>
                                          <p:spTgt spid="768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/>
                                        <p:tgtEl>
                                          <p:spTgt spid="768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5" dur="1000"/>
                                        <p:tgtEl>
                                          <p:spTgt spid="768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8" dur="500"/>
                                        <p:tgtEl>
                                          <p:spTgt spid="768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/>
                                        <p:tgtEl>
                                          <p:spTgt spid="768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15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3" dur="1000"/>
                                        <p:tgtEl>
                                          <p:spTgt spid="768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/>
                                        <p:tgtEl>
                                          <p:spTgt spid="76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5" dur="1000"/>
                                        <p:tgtEl>
                                          <p:spTgt spid="768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768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768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16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3" dur="1000"/>
                                        <p:tgtEl>
                                          <p:spTgt spid="768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/>
                                        <p:tgtEl>
                                          <p:spTgt spid="768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5" dur="1000"/>
                                        <p:tgtEl>
                                          <p:spTgt spid="768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8" dur="500"/>
                                        <p:tgtEl>
                                          <p:spTgt spid="768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/>
                                        <p:tgtEl>
                                          <p:spTgt spid="768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828"/>
                  </p:tgtEl>
                </p:cond>
              </p:nextCondLst>
            </p:seq>
            <p:seq concurrent="1" nextAc="seek">
              <p:cTn id="171" restart="whenNotActive" fill="hold" evtFilter="cancelBubble" nodeType="interactiveSeq">
                <p:stCondLst>
                  <p:cond evt="onClick" delay="0">
                    <p:tgtEl>
                      <p:spTgt spid="768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2" fill="hold" nodeType="clickPar">
                      <p:stCondLst>
                        <p:cond delay="0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2000"/>
                                        <p:tgtEl>
                                          <p:spTgt spid="768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6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841"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768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 nodeType="clickPar">
                      <p:stCondLst>
                        <p:cond delay="0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2000"/>
                                        <p:tgtEl>
                                          <p:spTgt spid="768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6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842"/>
                  </p:tgtEl>
                </p:cond>
              </p:nextCondLst>
            </p:seq>
            <p:seq concurrent="1" nextAc="seek">
              <p:cTn id="183" restart="whenNotActive" fill="hold" evtFilter="cancelBubble" nodeType="interactiveSeq">
                <p:stCondLst>
                  <p:cond evt="onClick" delay="0">
                    <p:tgtEl>
                      <p:spTgt spid="768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4" fill="hold" nodeType="clickPar">
                      <p:stCondLst>
                        <p:cond delay="0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2000"/>
                                        <p:tgtEl>
                                          <p:spTgt spid="768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6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843"/>
                  </p:tgtEl>
                </p:cond>
              </p:nextCondLst>
            </p:seq>
            <p:seq concurrent="1" nextAc="seek">
              <p:cTn id="189" restart="whenNotActive" fill="hold" evtFilter="cancelBubble" nodeType="interactiveSeq">
                <p:stCondLst>
                  <p:cond evt="onClick" delay="0">
                    <p:tgtEl>
                      <p:spTgt spid="768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0" fill="hold" nodeType="clickPar">
                      <p:stCondLst>
                        <p:cond delay="0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2000"/>
                                        <p:tgtEl>
                                          <p:spTgt spid="768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844"/>
                  </p:tgtEl>
                </p:cond>
              </p:nextCondLst>
            </p:seq>
            <p:seq concurrent="1" nextAc="seek">
              <p:cTn id="195" restart="whenNotActive" fill="hold" evtFilter="cancelBubble" nodeType="interactiveSeq">
                <p:stCondLst>
                  <p:cond evt="onClick" delay="0">
                    <p:tgtEl>
                      <p:spTgt spid="768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6" fill="hold" nodeType="clickPar">
                      <p:stCondLst>
                        <p:cond delay="0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2000"/>
                                        <p:tgtEl>
                                          <p:spTgt spid="768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845"/>
                  </p:tgtEl>
                </p:cond>
              </p:nextCondLst>
            </p:seq>
            <p:seq concurrent="1" nextAc="seek">
              <p:cTn id="201" restart="whenNotActive" fill="hold" evtFilter="cancelBubble" nodeType="interactiveSeq">
                <p:stCondLst>
                  <p:cond evt="onClick" delay="0">
                    <p:tgtEl>
                      <p:spTgt spid="768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2" fill="hold" nodeType="clickPar">
                      <p:stCondLst>
                        <p:cond delay="0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2000"/>
                                        <p:tgtEl>
                                          <p:spTgt spid="768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6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846"/>
                  </p:tgtEl>
                </p:cond>
              </p:nextCondLst>
            </p:seq>
            <p:seq concurrent="1" nextAc="seek">
              <p:cTn id="207" restart="whenNotActive" fill="hold" evtFilter="cancelBubble" nodeType="interactiveSeq">
                <p:stCondLst>
                  <p:cond evt="onClick" delay="0">
                    <p:tgtEl>
                      <p:spTgt spid="768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8" fill="hold" nodeType="clickPar">
                      <p:stCondLst>
                        <p:cond delay="0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2000"/>
                                        <p:tgtEl>
                                          <p:spTgt spid="768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6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847"/>
                  </p:tgtEl>
                </p:cond>
              </p:nextCondLst>
            </p:seq>
            <p:seq concurrent="1" nextAc="seek">
              <p:cTn id="213" restart="whenNotActive" fill="hold" evtFilter="cancelBubble" nodeType="interactiveSeq">
                <p:stCondLst>
                  <p:cond evt="onClick" delay="0">
                    <p:tgtEl>
                      <p:spTgt spid="768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4" fill="hold" nodeType="clickPar">
                      <p:stCondLst>
                        <p:cond delay="0"/>
                      </p:stCondLst>
                      <p:childTnLst>
                        <p:par>
                          <p:cTn id="2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7" dur="2000"/>
                                        <p:tgtEl>
                                          <p:spTgt spid="768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6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848"/>
                  </p:tgtEl>
                </p:cond>
              </p:nextCondLst>
            </p:seq>
            <p:seq concurrent="1" nextAc="seek">
              <p:cTn id="219" restart="whenNotActive" fill="hold" evtFilter="cancelBubble" nodeType="interactiveSeq">
                <p:stCondLst>
                  <p:cond evt="onClick" delay="0">
                    <p:tgtEl>
                      <p:spTgt spid="768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0" fill="hold" nodeType="clickPar">
                      <p:stCondLst>
                        <p:cond delay="0"/>
                      </p:stCondLst>
                      <p:childTnLst>
                        <p:par>
                          <p:cTn id="2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3" dur="2000"/>
                                        <p:tgtEl>
                                          <p:spTgt spid="768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6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849"/>
                  </p:tgtEl>
                </p:cond>
              </p:nextCondLst>
            </p:seq>
            <p:seq concurrent="1" nextAc="seek">
              <p:cTn id="225" restart="whenNotActive" fill="hold" evtFilter="cancelBubble" nodeType="interactiveSeq">
                <p:stCondLst>
                  <p:cond evt="onClick" delay="0">
                    <p:tgtEl>
                      <p:spTgt spid="768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6" fill="hold" nodeType="clickPar">
                      <p:stCondLst>
                        <p:cond delay="0"/>
                      </p:stCondLst>
                      <p:childTnLst>
                        <p:par>
                          <p:cTn id="2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2000"/>
                                        <p:tgtEl>
                                          <p:spTgt spid="768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6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850"/>
                  </p:tgtEl>
                </p:cond>
              </p:nextCondLst>
            </p:seq>
            <p:seq concurrent="1" nextAc="seek">
              <p:cTn id="231" restart="whenNotActive" fill="hold" evtFilter="cancelBubble" nodeType="interactiveSeq">
                <p:stCondLst>
                  <p:cond evt="onClick" delay="0">
                    <p:tgtEl>
                      <p:spTgt spid="768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2" fill="hold" nodeType="clickPar">
                      <p:stCondLst>
                        <p:cond delay="0"/>
                      </p:stCondLst>
                      <p:childTnLst>
                        <p:par>
                          <p:cTn id="2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5" dur="2000"/>
                                        <p:tgtEl>
                                          <p:spTgt spid="768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6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851"/>
                  </p:tgtEl>
                </p:cond>
              </p:nextCondLst>
            </p:seq>
            <p:seq concurrent="1" nextAc="seek">
              <p:cTn id="237" restart="whenNotActive" fill="hold" evtFilter="cancelBubble" nodeType="interactiveSeq">
                <p:stCondLst>
                  <p:cond evt="onClick" delay="0">
                    <p:tgtEl>
                      <p:spTgt spid="768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8" fill="hold" nodeType="clickPar">
                      <p:stCondLst>
                        <p:cond delay="0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1" dur="500"/>
                                        <p:tgtEl>
                                          <p:spTgt spid="768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4" dur="500"/>
                                        <p:tgtEl>
                                          <p:spTgt spid="768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7" dur="500"/>
                                        <p:tgtEl>
                                          <p:spTgt spid="768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0" dur="500"/>
                                        <p:tgtEl>
                                          <p:spTgt spid="768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3" dur="500"/>
                                        <p:tgtEl>
                                          <p:spTgt spid="768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6" dur="500"/>
                                        <p:tgtEl>
                                          <p:spTgt spid="768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9" dur="500"/>
                                        <p:tgtEl>
                                          <p:spTgt spid="768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2" dur="500"/>
                                        <p:tgtEl>
                                          <p:spTgt spid="768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5" dur="500"/>
                                        <p:tgtEl>
                                          <p:spTgt spid="768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8" dur="500"/>
                                        <p:tgtEl>
                                          <p:spTgt spid="768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1" dur="500"/>
                                        <p:tgtEl>
                                          <p:spTgt spid="768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829"/>
                  </p:tgtEl>
                </p:cond>
              </p:nextCondLst>
            </p:seq>
          </p:childTnLst>
        </p:cTn>
      </p:par>
    </p:tnLst>
    <p:bldLst>
      <p:bldP spid="76802" grpId="0" animBg="1"/>
      <p:bldP spid="76802" grpId="1" animBg="1"/>
      <p:bldP spid="76802" grpId="2" animBg="1"/>
      <p:bldP spid="76803" grpId="0" animBg="1"/>
      <p:bldP spid="76803" grpId="1" animBg="1"/>
      <p:bldP spid="76803" grpId="2" animBg="1"/>
      <p:bldP spid="76804" grpId="0" animBg="1"/>
      <p:bldP spid="76804" grpId="1" animBg="1"/>
      <p:bldP spid="76804" grpId="2" animBg="1"/>
      <p:bldP spid="76805" grpId="0" animBg="1"/>
      <p:bldP spid="76805" grpId="1" animBg="1"/>
      <p:bldP spid="76805" grpId="2" animBg="1"/>
      <p:bldP spid="76806" grpId="0" animBg="1"/>
      <p:bldP spid="76806" grpId="1" animBg="1"/>
      <p:bldP spid="76806" grpId="2" animBg="1"/>
      <p:bldP spid="76807" grpId="0" animBg="1"/>
      <p:bldP spid="76807" grpId="1" animBg="1"/>
      <p:bldP spid="76807" grpId="2" animBg="1"/>
      <p:bldP spid="76808" grpId="0" animBg="1"/>
      <p:bldP spid="76808" grpId="1" animBg="1"/>
      <p:bldP spid="76808" grpId="2" animBg="1"/>
      <p:bldP spid="76809" grpId="0" animBg="1"/>
      <p:bldP spid="76809" grpId="1" animBg="1"/>
      <p:bldP spid="76809" grpId="2" animBg="1"/>
      <p:bldP spid="76810" grpId="0" animBg="1"/>
      <p:bldP spid="76810" grpId="1" animBg="1"/>
      <p:bldP spid="76810" grpId="2" animBg="1"/>
      <p:bldP spid="76811" grpId="0" animBg="1"/>
      <p:bldP spid="76811" grpId="1" animBg="1"/>
      <p:bldP spid="76811" grpId="2" animBg="1"/>
      <p:bldP spid="76812" grpId="0" animBg="1"/>
      <p:bldP spid="76812" grpId="1" animBg="1"/>
      <p:bldP spid="76812" grpId="2" animBg="1"/>
      <p:bldP spid="76824" grpId="0" animBg="1"/>
      <p:bldP spid="76825" grpId="0" animBg="1"/>
      <p:bldP spid="76825" grpId="1" animBg="1"/>
      <p:bldP spid="76826" grpId="0" animBg="1"/>
      <p:bldP spid="76826" grpId="1" animBg="1"/>
      <p:bldP spid="76827" grpId="0" animBg="1"/>
      <p:bldP spid="76827" grpId="1" animBg="1"/>
      <p:bldP spid="76828" grpId="0" animBg="1"/>
      <p:bldP spid="76828" grpId="1" animBg="1"/>
      <p:bldP spid="76853" grpId="0" animBg="1"/>
      <p:bldP spid="76853" grpId="1" animBg="1"/>
      <p:bldP spid="76854" grpId="0" animBg="1"/>
      <p:bldP spid="76854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594042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9</a:t>
            </a:r>
            <a:endParaRPr lang="nl-NL" altLang="nl-NL" sz="2400" dirty="0"/>
          </a:p>
        </p:txBody>
      </p:sp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594042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18</a:t>
            </a:r>
            <a:endParaRPr lang="nl-NL" altLang="nl-NL" sz="2400" dirty="0"/>
          </a:p>
        </p:txBody>
      </p:sp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>
                <a:solidFill>
                  <a:schemeClr val="bg1"/>
                </a:solidFill>
              </a:rPr>
              <a:t>27</a:t>
            </a:r>
            <a:endParaRPr lang="nl-NL" altLang="nl-NL" sz="2400" dirty="0">
              <a:solidFill>
                <a:schemeClr val="bg1"/>
              </a:solidFill>
            </a:endParaRPr>
          </a:p>
        </p:txBody>
      </p:sp>
      <p:sp>
        <p:nvSpPr>
          <p:cNvPr id="58374" name="Text Box 6"/>
          <p:cNvSpPr txBox="1">
            <a:spLocks noChangeArrowheads="1"/>
          </p:cNvSpPr>
          <p:nvPr/>
        </p:nvSpPr>
        <p:spPr bwMode="auto">
          <a:xfrm>
            <a:off x="594042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36</a:t>
            </a:r>
            <a:endParaRPr lang="nl-NL" altLang="nl-NL" sz="2400" dirty="0"/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4</a:t>
            </a:r>
            <a:r>
              <a:rPr lang="nl-NL" altLang="nl-NL" sz="2400" dirty="0" smtClean="0"/>
              <a:t>5</a:t>
            </a:r>
            <a:endParaRPr lang="nl-NL" altLang="nl-NL" sz="2400" dirty="0"/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594042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>
                <a:solidFill>
                  <a:schemeClr val="bg1"/>
                </a:solidFill>
              </a:rPr>
              <a:t>54</a:t>
            </a:r>
            <a:endParaRPr lang="nl-NL" altLang="nl-NL" sz="2400" dirty="0">
              <a:solidFill>
                <a:schemeClr val="bg1"/>
              </a:solidFill>
            </a:endParaRPr>
          </a:p>
        </p:txBody>
      </p:sp>
      <p:sp>
        <p:nvSpPr>
          <p:cNvPr id="58377" name="Text Box 9"/>
          <p:cNvSpPr txBox="1">
            <a:spLocks noChangeArrowheads="1"/>
          </p:cNvSpPr>
          <p:nvPr/>
        </p:nvSpPr>
        <p:spPr bwMode="auto">
          <a:xfrm>
            <a:off x="594042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63</a:t>
            </a:r>
            <a:endParaRPr lang="nl-NL" altLang="nl-NL" sz="2400" dirty="0"/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5940425" y="5184775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72</a:t>
            </a:r>
            <a:endParaRPr lang="nl-NL" altLang="nl-NL" sz="2400" dirty="0"/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5940425" y="5699125"/>
            <a:ext cx="6477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81</a:t>
            </a:r>
            <a:endParaRPr lang="nl-NL" altLang="nl-NL" sz="2400" dirty="0"/>
          </a:p>
        </p:txBody>
      </p:sp>
      <p:sp>
        <p:nvSpPr>
          <p:cNvPr id="58380" name="Text Box 12"/>
          <p:cNvSpPr txBox="1">
            <a:spLocks noChangeArrowheads="1"/>
          </p:cNvSpPr>
          <p:nvPr/>
        </p:nvSpPr>
        <p:spPr bwMode="auto">
          <a:xfrm>
            <a:off x="5940425" y="6237288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9</a:t>
            </a:r>
            <a:r>
              <a:rPr lang="nl-NL" altLang="nl-NL" sz="2400" dirty="0" smtClean="0"/>
              <a:t>0</a:t>
            </a:r>
            <a:endParaRPr lang="nl-NL" altLang="nl-NL" sz="2400" dirty="0"/>
          </a:p>
        </p:txBody>
      </p:sp>
      <p:sp>
        <p:nvSpPr>
          <p:cNvPr id="58381" name="Text Box 13"/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82" name="Text Box 14"/>
          <p:cNvSpPr txBox="1">
            <a:spLocks noChangeArrowheads="1"/>
          </p:cNvSpPr>
          <p:nvPr/>
        </p:nvSpPr>
        <p:spPr bwMode="auto">
          <a:xfrm>
            <a:off x="385127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</a:t>
            </a:r>
          </a:p>
        </p:txBody>
      </p:sp>
      <p:sp>
        <p:nvSpPr>
          <p:cNvPr id="58383" name="Text Box 15"/>
          <p:cNvSpPr txBox="1">
            <a:spLocks noChangeArrowheads="1"/>
          </p:cNvSpPr>
          <p:nvPr/>
        </p:nvSpPr>
        <p:spPr bwMode="auto">
          <a:xfrm>
            <a:off x="385127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2</a:t>
            </a:r>
          </a:p>
        </p:txBody>
      </p:sp>
      <p:sp>
        <p:nvSpPr>
          <p:cNvPr id="58384" name="Text Box 16"/>
          <p:cNvSpPr txBox="1">
            <a:spLocks noChangeArrowheads="1"/>
          </p:cNvSpPr>
          <p:nvPr/>
        </p:nvSpPr>
        <p:spPr bwMode="auto">
          <a:xfrm>
            <a:off x="385127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58385" name="Text Box 17"/>
          <p:cNvSpPr txBox="1">
            <a:spLocks noChangeArrowheads="1"/>
          </p:cNvSpPr>
          <p:nvPr/>
        </p:nvSpPr>
        <p:spPr bwMode="auto">
          <a:xfrm>
            <a:off x="385127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4</a:t>
            </a:r>
          </a:p>
        </p:txBody>
      </p:sp>
      <p:sp>
        <p:nvSpPr>
          <p:cNvPr id="58386" name="Text Box 18"/>
          <p:cNvSpPr txBox="1">
            <a:spLocks noChangeArrowheads="1"/>
          </p:cNvSpPr>
          <p:nvPr/>
        </p:nvSpPr>
        <p:spPr bwMode="auto">
          <a:xfrm>
            <a:off x="385127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5</a:t>
            </a:r>
          </a:p>
        </p:txBody>
      </p:sp>
      <p:sp>
        <p:nvSpPr>
          <p:cNvPr id="58387" name="Text Box 19"/>
          <p:cNvSpPr txBox="1">
            <a:spLocks noChangeArrowheads="1"/>
          </p:cNvSpPr>
          <p:nvPr/>
        </p:nvSpPr>
        <p:spPr bwMode="auto">
          <a:xfrm>
            <a:off x="385127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58388" name="Text Box 20"/>
          <p:cNvSpPr txBox="1">
            <a:spLocks noChangeArrowheads="1"/>
          </p:cNvSpPr>
          <p:nvPr/>
        </p:nvSpPr>
        <p:spPr bwMode="auto">
          <a:xfrm>
            <a:off x="385127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7</a:t>
            </a:r>
          </a:p>
        </p:txBody>
      </p:sp>
      <p:sp>
        <p:nvSpPr>
          <p:cNvPr id="58389" name="Text Box 21"/>
          <p:cNvSpPr txBox="1">
            <a:spLocks noChangeArrowheads="1"/>
          </p:cNvSpPr>
          <p:nvPr/>
        </p:nvSpPr>
        <p:spPr bwMode="auto">
          <a:xfrm>
            <a:off x="3851275" y="5194300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8</a:t>
            </a:r>
          </a:p>
        </p:txBody>
      </p:sp>
      <p:sp>
        <p:nvSpPr>
          <p:cNvPr id="58390" name="Text Box 22"/>
          <p:cNvSpPr txBox="1">
            <a:spLocks noChangeArrowheads="1"/>
          </p:cNvSpPr>
          <p:nvPr/>
        </p:nvSpPr>
        <p:spPr bwMode="auto">
          <a:xfrm>
            <a:off x="3851275" y="5699125"/>
            <a:ext cx="6477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9</a:t>
            </a:r>
          </a:p>
        </p:txBody>
      </p:sp>
      <p:sp>
        <p:nvSpPr>
          <p:cNvPr id="58392" name="Text Box 24"/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Tafel Kriskras </a:t>
            </a:r>
          </a:p>
        </p:txBody>
      </p:sp>
      <p:sp>
        <p:nvSpPr>
          <p:cNvPr id="58394" name="Text Box 26"/>
          <p:cNvSpPr txBox="1">
            <a:spLocks noChangeArrowheads="1"/>
          </p:cNvSpPr>
          <p:nvPr/>
        </p:nvSpPr>
        <p:spPr bwMode="auto">
          <a:xfrm>
            <a:off x="395288" y="1557338"/>
            <a:ext cx="3168650" cy="43088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r>
              <a:rPr lang="nl-NL" altLang="nl-NL" sz="1600" b="1" i="1" u="sng" dirty="0">
                <a:solidFill>
                  <a:srgbClr val="00B0F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</a:t>
            </a:r>
            <a:r>
              <a:rPr lang="nl-NL" altLang="nl-NL" sz="1600" dirty="0">
                <a:solidFill>
                  <a:srgbClr val="00B0F0"/>
                </a:solidFill>
              </a:rPr>
              <a:t> </a:t>
            </a:r>
            <a:r>
              <a:rPr lang="nl-NL" altLang="nl-NL" sz="1600" dirty="0"/>
              <a:t>= 5x is de helft van 10x</a:t>
            </a:r>
          </a:p>
          <a:p>
            <a:r>
              <a:rPr lang="nl-NL" altLang="nl-NL" sz="16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Geel</a:t>
            </a:r>
            <a:r>
              <a:rPr lang="nl-NL" altLang="nl-NL" sz="1600" dirty="0">
                <a:solidFill>
                  <a:srgbClr val="FFFF00"/>
                </a:solidFill>
              </a:rPr>
              <a:t> </a:t>
            </a:r>
            <a:r>
              <a:rPr lang="nl-NL" altLang="nl-NL" sz="1600" dirty="0"/>
              <a:t>= verdubbelen</a:t>
            </a:r>
          </a:p>
          <a:p>
            <a:r>
              <a:rPr lang="nl-NL" altLang="nl-NL" sz="1600" b="1" i="1" u="sng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Rood</a:t>
            </a:r>
            <a:r>
              <a:rPr lang="nl-NL" altLang="nl-NL" sz="1600" dirty="0"/>
              <a:t> = ook verdubbelen, maar lastiger</a:t>
            </a:r>
          </a:p>
          <a:p>
            <a:r>
              <a:rPr lang="nl-NL" altLang="nl-NL" sz="1600" b="1" i="1" u="sng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Wit</a:t>
            </a:r>
            <a:r>
              <a:rPr lang="nl-NL" altLang="nl-NL" sz="1600" dirty="0">
                <a:solidFill>
                  <a:schemeClr val="bg1"/>
                </a:solidFill>
              </a:rPr>
              <a:t> </a:t>
            </a:r>
            <a:r>
              <a:rPr lang="nl-NL" altLang="nl-NL" sz="1600" dirty="0"/>
              <a:t>= 1x minder dan 10x</a:t>
            </a:r>
          </a:p>
          <a:p>
            <a:r>
              <a:rPr lang="nl-NL" altLang="nl-NL" sz="1600" b="1" i="1" u="sng" dirty="0">
                <a:solidFill>
                  <a:srgbClr val="00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Groen</a:t>
            </a:r>
            <a:r>
              <a:rPr lang="nl-NL" altLang="nl-NL" sz="1600" dirty="0">
                <a:solidFill>
                  <a:srgbClr val="00B050"/>
                </a:solidFill>
              </a:rPr>
              <a:t> </a:t>
            </a:r>
            <a:r>
              <a:rPr lang="nl-NL" altLang="nl-NL" sz="1600" dirty="0"/>
              <a:t>= 1x meer / 1x minder</a:t>
            </a:r>
            <a:r>
              <a:rPr lang="nl-NL" altLang="nl-NL" sz="800" dirty="0"/>
              <a:t> </a:t>
            </a:r>
          </a:p>
          <a:p>
            <a:r>
              <a:rPr lang="nl-NL" altLang="nl-NL" sz="800" dirty="0"/>
              <a:t>                              </a:t>
            </a:r>
            <a:r>
              <a:rPr lang="nl-NL" altLang="nl-NL" sz="1000" dirty="0"/>
              <a:t>(maar ook: 5x + 2x / of 3x + 4x)</a:t>
            </a:r>
          </a:p>
          <a:p>
            <a:r>
              <a:rPr lang="nl-NL" altLang="nl-NL" sz="1600" dirty="0"/>
              <a:t>        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>
                <a:solidFill>
                  <a:srgbClr val="0000FF"/>
                </a:solidFill>
              </a:rPr>
              <a:t>De sommen starten / stoppen  door op de </a:t>
            </a:r>
            <a:r>
              <a:rPr lang="nl-NL" altLang="nl-NL" sz="16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blauwe knop</a:t>
            </a:r>
            <a:r>
              <a:rPr lang="nl-NL" altLang="nl-NL" sz="1600" dirty="0">
                <a:solidFill>
                  <a:srgbClr val="0000FF"/>
                </a:solidFill>
              </a:rPr>
              <a:t> te klikken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/>
              <a:t>Na een korte oefening is er drie seconden pauze – de oefening gaat automatisch verder</a:t>
            </a:r>
          </a:p>
          <a:p>
            <a:pPr>
              <a:spcBef>
                <a:spcPct val="50000"/>
              </a:spcBef>
            </a:pPr>
            <a:endParaRPr lang="nl-NL" altLang="nl-NL" sz="1600" dirty="0"/>
          </a:p>
        </p:txBody>
      </p:sp>
      <p:sp>
        <p:nvSpPr>
          <p:cNvPr id="58396" name="Text Box 28"/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Tafel Kriskras</a:t>
            </a:r>
          </a:p>
        </p:txBody>
      </p:sp>
      <p:sp>
        <p:nvSpPr>
          <p:cNvPr id="58397" name="Text Box 29"/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58399" name="Text Box 31"/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/>
              <a:t>9</a:t>
            </a:r>
            <a:r>
              <a:rPr lang="nl-NL" altLang="nl-NL" sz="2400" dirty="0" smtClean="0"/>
              <a:t> </a:t>
            </a:r>
            <a:r>
              <a:rPr lang="nl-NL" altLang="nl-NL" sz="2400" dirty="0"/>
              <a:t>=</a:t>
            </a:r>
          </a:p>
        </p:txBody>
      </p:sp>
      <p:sp>
        <p:nvSpPr>
          <p:cNvPr id="58400" name="Text Box 32"/>
          <p:cNvSpPr txBox="1">
            <a:spLocks noChangeArrowheads="1"/>
          </p:cNvSpPr>
          <p:nvPr/>
        </p:nvSpPr>
        <p:spPr bwMode="auto">
          <a:xfrm>
            <a:off x="4572000" y="144938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/>
              <a:t>9</a:t>
            </a:r>
            <a:r>
              <a:rPr lang="nl-NL" altLang="nl-NL" sz="2400" dirty="0" smtClean="0"/>
              <a:t> </a:t>
            </a:r>
            <a:r>
              <a:rPr lang="nl-NL" altLang="nl-NL" sz="2400" dirty="0"/>
              <a:t>=</a:t>
            </a:r>
          </a:p>
        </p:txBody>
      </p:sp>
      <p:sp>
        <p:nvSpPr>
          <p:cNvPr id="58401" name="Text Box 33"/>
          <p:cNvSpPr txBox="1">
            <a:spLocks noChangeArrowheads="1"/>
          </p:cNvSpPr>
          <p:nvPr/>
        </p:nvSpPr>
        <p:spPr bwMode="auto">
          <a:xfrm>
            <a:off x="4572000" y="198913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/>
              <a:t>9</a:t>
            </a:r>
            <a:r>
              <a:rPr lang="nl-NL" altLang="nl-NL" sz="2400" dirty="0" smtClean="0"/>
              <a:t> </a:t>
            </a:r>
            <a:r>
              <a:rPr lang="nl-NL" altLang="nl-NL" sz="2400" dirty="0"/>
              <a:t>=</a:t>
            </a:r>
          </a:p>
        </p:txBody>
      </p:sp>
      <p:sp>
        <p:nvSpPr>
          <p:cNvPr id="58402" name="Text Box 34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03" name="Text Box 35"/>
          <p:cNvSpPr txBox="1">
            <a:spLocks noChangeArrowheads="1"/>
          </p:cNvSpPr>
          <p:nvPr/>
        </p:nvSpPr>
        <p:spPr bwMode="auto">
          <a:xfrm>
            <a:off x="4572000" y="3033713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/>
              <a:t>9</a:t>
            </a:r>
            <a:r>
              <a:rPr lang="nl-NL" altLang="nl-NL" sz="2400" dirty="0" smtClean="0"/>
              <a:t> </a:t>
            </a:r>
            <a:r>
              <a:rPr lang="nl-NL" altLang="nl-NL" sz="2400" dirty="0"/>
              <a:t>=</a:t>
            </a:r>
          </a:p>
        </p:txBody>
      </p:sp>
      <p:sp>
        <p:nvSpPr>
          <p:cNvPr id="58404" name="Text Box 36"/>
          <p:cNvSpPr txBox="1">
            <a:spLocks noChangeArrowheads="1"/>
          </p:cNvSpPr>
          <p:nvPr/>
        </p:nvSpPr>
        <p:spPr bwMode="auto">
          <a:xfrm>
            <a:off x="4572000" y="3573463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/>
              <a:t>9</a:t>
            </a:r>
            <a:r>
              <a:rPr lang="nl-NL" altLang="nl-NL" sz="2400" dirty="0" smtClean="0"/>
              <a:t> </a:t>
            </a:r>
            <a:r>
              <a:rPr lang="nl-NL" altLang="nl-NL" sz="2400" dirty="0"/>
              <a:t>=</a:t>
            </a:r>
          </a:p>
        </p:txBody>
      </p:sp>
      <p:sp>
        <p:nvSpPr>
          <p:cNvPr id="58405" name="Text Box 37"/>
          <p:cNvSpPr txBox="1">
            <a:spLocks noChangeArrowheads="1"/>
          </p:cNvSpPr>
          <p:nvPr/>
        </p:nvSpPr>
        <p:spPr bwMode="auto">
          <a:xfrm>
            <a:off x="4572000" y="4114800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</a:t>
            </a:r>
            <a:r>
              <a:rPr lang="nl-NL" altLang="nl-NL" sz="2400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nl-NL" altLang="nl-NL" sz="2400" dirty="0">
                <a:solidFill>
                  <a:schemeClr val="bg1"/>
                </a:solidFill>
              </a:rPr>
              <a:t>9</a:t>
            </a:r>
            <a:r>
              <a:rPr lang="nl-NL" altLang="nl-NL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nl-NL" altLang="nl-NL" sz="2400" dirty="0">
                <a:solidFill>
                  <a:schemeClr val="bg1"/>
                </a:solidFill>
              </a:rPr>
              <a:t>=</a:t>
            </a:r>
          </a:p>
        </p:txBody>
      </p:sp>
      <p:sp>
        <p:nvSpPr>
          <p:cNvPr id="58406" name="Text Box 38"/>
          <p:cNvSpPr txBox="1">
            <a:spLocks noChangeArrowheads="1"/>
          </p:cNvSpPr>
          <p:nvPr/>
        </p:nvSpPr>
        <p:spPr bwMode="auto">
          <a:xfrm>
            <a:off x="4572000" y="4652963"/>
            <a:ext cx="12954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/>
              <a:t>9</a:t>
            </a:r>
            <a:r>
              <a:rPr lang="nl-NL" altLang="nl-NL" sz="2400" dirty="0" smtClean="0"/>
              <a:t> </a:t>
            </a:r>
            <a:r>
              <a:rPr lang="nl-NL" altLang="nl-NL" sz="2400" dirty="0"/>
              <a:t>=</a:t>
            </a:r>
          </a:p>
        </p:txBody>
      </p:sp>
      <p:sp>
        <p:nvSpPr>
          <p:cNvPr id="58407" name="Text Box 39"/>
          <p:cNvSpPr txBox="1">
            <a:spLocks noChangeArrowheads="1"/>
          </p:cNvSpPr>
          <p:nvPr/>
        </p:nvSpPr>
        <p:spPr bwMode="auto">
          <a:xfrm>
            <a:off x="4572000" y="5184775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/>
              <a:t>9</a:t>
            </a:r>
            <a:r>
              <a:rPr lang="nl-NL" altLang="nl-NL" sz="2400" dirty="0" smtClean="0"/>
              <a:t> </a:t>
            </a:r>
            <a:r>
              <a:rPr lang="nl-NL" altLang="nl-NL" sz="2400" dirty="0"/>
              <a:t>=</a:t>
            </a:r>
          </a:p>
        </p:txBody>
      </p:sp>
      <p:sp>
        <p:nvSpPr>
          <p:cNvPr id="58408" name="Text Box 40"/>
          <p:cNvSpPr txBox="1">
            <a:spLocks noChangeArrowheads="1"/>
          </p:cNvSpPr>
          <p:nvPr/>
        </p:nvSpPr>
        <p:spPr bwMode="auto">
          <a:xfrm>
            <a:off x="4572000" y="56991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/>
              <a:t>9</a:t>
            </a:r>
            <a:r>
              <a:rPr lang="nl-NL" altLang="nl-NL" sz="2400" dirty="0" smtClean="0"/>
              <a:t> </a:t>
            </a:r>
            <a:r>
              <a:rPr lang="nl-NL" altLang="nl-NL" sz="2400" dirty="0"/>
              <a:t>=</a:t>
            </a:r>
          </a:p>
        </p:txBody>
      </p:sp>
      <p:sp>
        <p:nvSpPr>
          <p:cNvPr id="58409" name="Text Box 41"/>
          <p:cNvSpPr txBox="1">
            <a:spLocks noChangeArrowheads="1"/>
          </p:cNvSpPr>
          <p:nvPr/>
        </p:nvSpPr>
        <p:spPr bwMode="auto">
          <a:xfrm>
            <a:off x="4572000" y="6237288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/>
              <a:t>9</a:t>
            </a:r>
            <a:r>
              <a:rPr lang="nl-NL" altLang="nl-NL" sz="2400" dirty="0" smtClean="0"/>
              <a:t> </a:t>
            </a:r>
            <a:r>
              <a:rPr lang="nl-NL" altLang="nl-NL" sz="2400" dirty="0"/>
              <a:t>=</a:t>
            </a:r>
          </a:p>
        </p:txBody>
      </p:sp>
      <p:sp>
        <p:nvSpPr>
          <p:cNvPr id="58426" name="Text Box 58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29" name="Text Box 61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 </a:t>
            </a:r>
            <a:r>
              <a:rPr lang="nl-NL" altLang="nl-NL" sz="2400" dirty="0">
                <a:solidFill>
                  <a:schemeClr val="bg1"/>
                </a:solidFill>
              </a:rPr>
              <a:t>9</a:t>
            </a:r>
            <a:r>
              <a:rPr lang="nl-NL" altLang="nl-NL" sz="2400" dirty="0" smtClean="0">
                <a:solidFill>
                  <a:schemeClr val="bg1"/>
                </a:solidFill>
              </a:rPr>
              <a:t> </a:t>
            </a:r>
            <a:r>
              <a:rPr lang="nl-NL" altLang="nl-NL" sz="2400" dirty="0">
                <a:solidFill>
                  <a:schemeClr val="bg1"/>
                </a:solidFill>
              </a:rPr>
              <a:t>=</a:t>
            </a:r>
          </a:p>
        </p:txBody>
      </p:sp>
      <p:sp>
        <p:nvSpPr>
          <p:cNvPr id="58606" name="Text Box 238"/>
          <p:cNvSpPr txBox="1">
            <a:spLocks noChangeArrowheads="1"/>
          </p:cNvSpPr>
          <p:nvPr/>
        </p:nvSpPr>
        <p:spPr bwMode="auto">
          <a:xfrm>
            <a:off x="3851275" y="6237288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10</a:t>
            </a:r>
          </a:p>
        </p:txBody>
      </p:sp>
      <p:sp>
        <p:nvSpPr>
          <p:cNvPr id="58609" name="AutoShape 24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72450" y="5589588"/>
            <a:ext cx="431800" cy="431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8610" name="AutoShape 242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700963" y="5589588"/>
            <a:ext cx="431800" cy="431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8612" name="AutoShape 24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667625" y="4941888"/>
            <a:ext cx="936625" cy="576262"/>
          </a:xfrm>
          <a:prstGeom prst="actionButtonBlank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altLang="nl-NL" sz="1200" b="1">
                <a:solidFill>
                  <a:schemeClr val="bg1"/>
                </a:solidFill>
              </a:rPr>
              <a:t>START</a:t>
            </a:r>
          </a:p>
          <a:p>
            <a:pPr algn="ctr"/>
            <a:r>
              <a:rPr lang="nl-NL" altLang="nl-NL" sz="1200" b="1">
                <a:solidFill>
                  <a:schemeClr val="bg1"/>
                </a:solidFill>
              </a:rPr>
              <a:t>STOP</a:t>
            </a:r>
            <a:endParaRPr lang="nl-NL" altLang="nl-NL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5412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83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2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2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41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397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586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 nodeType="clickPar">
                      <p:stCondLst>
                        <p:cond delay="0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5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69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7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7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81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2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5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8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3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106" presetID="4" presetClass="entr" presetSubtype="16" fill="hold" grpId="2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11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11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11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0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122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4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26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8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13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35000"/>
                            </p:stCondLst>
                            <p:childTnLst>
                              <p:par>
                                <p:cTn id="13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37000"/>
                            </p:stCondLst>
                            <p:childTnLst>
                              <p:par>
                                <p:cTn id="138" presetID="4" presetClass="exit" presetSubtype="16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9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2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5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8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1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4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7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0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 nodeType="afterGroup">
                            <p:stCondLst>
                              <p:cond delay="39000"/>
                            </p:stCondLst>
                            <p:childTnLst>
                              <p:par>
                                <p:cTn id="163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5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 nodeType="afterGroup">
                            <p:stCondLst>
                              <p:cond delay="44000"/>
                            </p:stCondLst>
                            <p:childTnLst>
                              <p:par>
                                <p:cTn id="167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9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 nodeType="afterGroup">
                            <p:stCondLst>
                              <p:cond delay="46000"/>
                            </p:stCondLst>
                            <p:childTnLst>
                              <p:par>
                                <p:cTn id="17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3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 nodeType="afterGroup">
                            <p:stCondLst>
                              <p:cond delay="48000"/>
                            </p:stCondLst>
                            <p:childTnLst>
                              <p:par>
                                <p:cTn id="17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 nodeType="afterGroup">
                            <p:stCondLst>
                              <p:cond delay="50000"/>
                            </p:stCondLst>
                            <p:childTnLst>
                              <p:par>
                                <p:cTn id="1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1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 nodeType="afterGroup">
                            <p:stCondLst>
                              <p:cond delay="52000"/>
                            </p:stCondLst>
                            <p:childTnLst>
                              <p:par>
                                <p:cTn id="1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5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 nodeType="afterGroup">
                            <p:stCondLst>
                              <p:cond delay="54000"/>
                            </p:stCondLst>
                            <p:childTnLst>
                              <p:par>
                                <p:cTn id="1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9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 nodeType="afterGroup">
                            <p:stCondLst>
                              <p:cond delay="56000"/>
                            </p:stCondLst>
                            <p:childTnLst>
                              <p:par>
                                <p:cTn id="1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3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 nodeType="afterGroup">
                            <p:stCondLst>
                              <p:cond delay="58000"/>
                            </p:stCondLst>
                            <p:childTnLst>
                              <p:par>
                                <p:cTn id="19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7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 nodeType="afterGroup">
                            <p:stCondLst>
                              <p:cond delay="60000"/>
                            </p:stCondLst>
                            <p:childTnLst>
                              <p:par>
                                <p:cTn id="199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 nodeType="afterGroup">
                            <p:stCondLst>
                              <p:cond delay="62000"/>
                            </p:stCondLst>
                            <p:childTnLst>
                              <p:par>
                                <p:cTn id="20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5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 nodeType="afterGroup">
                            <p:stCondLst>
                              <p:cond delay="64000"/>
                            </p:stCondLst>
                            <p:childTnLst>
                              <p:par>
                                <p:cTn id="20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 nodeType="afterGroup">
                            <p:stCondLst>
                              <p:cond delay="66000"/>
                            </p:stCondLst>
                            <p:childTnLst>
                              <p:par>
                                <p:cTn id="211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2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8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1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4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0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3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2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5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 nodeType="afterGroup">
                            <p:stCondLst>
                              <p:cond delay="68000"/>
                            </p:stCondLst>
                            <p:childTnLst>
                              <p:par>
                                <p:cTn id="248" presetID="4" presetClass="entr" presetSubtype="16" fill="hold" grpId="6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0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 nodeType="afterGroup">
                            <p:stCondLst>
                              <p:cond delay="73000"/>
                            </p:stCondLst>
                            <p:childTnLst>
                              <p:par>
                                <p:cTn id="252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4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 nodeType="afterGroup">
                            <p:stCondLst>
                              <p:cond delay="75000"/>
                            </p:stCondLst>
                            <p:childTnLst>
                              <p:par>
                                <p:cTn id="256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8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 nodeType="afterGroup">
                            <p:stCondLst>
                              <p:cond delay="77000"/>
                            </p:stCondLst>
                            <p:childTnLst>
                              <p:par>
                                <p:cTn id="26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2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 nodeType="afterGroup">
                            <p:stCondLst>
                              <p:cond delay="79000"/>
                            </p:stCondLst>
                            <p:childTnLst>
                              <p:par>
                                <p:cTn id="26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6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7" fill="hold" nodeType="afterGroup">
                            <p:stCondLst>
                              <p:cond delay="81000"/>
                            </p:stCondLst>
                            <p:childTnLst>
                              <p:par>
                                <p:cTn id="26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0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 nodeType="afterGroup">
                            <p:stCondLst>
                              <p:cond delay="83000"/>
                            </p:stCondLst>
                            <p:childTnLst>
                              <p:par>
                                <p:cTn id="27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4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 nodeType="afterGroup">
                            <p:stCondLst>
                              <p:cond delay="85000"/>
                            </p:stCondLst>
                            <p:childTnLst>
                              <p:par>
                                <p:cTn id="27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8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 nodeType="afterGroup">
                            <p:stCondLst>
                              <p:cond delay="87000"/>
                            </p:stCondLst>
                            <p:childTnLst>
                              <p:par>
                                <p:cTn id="28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2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 nodeType="afterGroup">
                            <p:stCondLst>
                              <p:cond delay="89000"/>
                            </p:stCondLst>
                            <p:childTnLst>
                              <p:par>
                                <p:cTn id="284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6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 nodeType="afterGroup">
                            <p:stCondLst>
                              <p:cond delay="91000"/>
                            </p:stCondLst>
                            <p:childTnLst>
                              <p:par>
                                <p:cTn id="28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0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1" fill="hold" nodeType="afterGroup">
                            <p:stCondLst>
                              <p:cond delay="93000"/>
                            </p:stCondLst>
                            <p:childTnLst>
                              <p:par>
                                <p:cTn id="29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4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 nodeType="afterGroup">
                            <p:stCondLst>
                              <p:cond delay="95000"/>
                            </p:stCondLst>
                            <p:childTnLst>
                              <p:par>
                                <p:cTn id="296" presetID="4" presetClass="exit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7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3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9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2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5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8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0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1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4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7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0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2" fill="hold" nodeType="afterGroup">
                            <p:stCondLst>
                              <p:cond delay="97000"/>
                            </p:stCondLst>
                            <p:childTnLst>
                              <p:par>
                                <p:cTn id="333" presetID="4" presetClass="entr" presetSubtype="16" fill="hold" grpId="8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5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6" fill="hold" nodeType="afterGroup">
                            <p:stCondLst>
                              <p:cond delay="102000"/>
                            </p:stCondLst>
                            <p:childTnLst>
                              <p:par>
                                <p:cTn id="337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0" fill="hold" nodeType="afterGroup">
                            <p:stCondLst>
                              <p:cond delay="104000"/>
                            </p:stCondLst>
                            <p:childTnLst>
                              <p:par>
                                <p:cTn id="34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3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4" fill="hold" nodeType="afterGroup">
                            <p:stCondLst>
                              <p:cond delay="106000"/>
                            </p:stCondLst>
                            <p:childTnLst>
                              <p:par>
                                <p:cTn id="34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7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8" fill="hold" nodeType="afterGroup">
                            <p:stCondLst>
                              <p:cond delay="108000"/>
                            </p:stCondLst>
                            <p:childTnLst>
                              <p:par>
                                <p:cTn id="349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1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2" fill="hold" nodeType="afterGroup">
                            <p:stCondLst>
                              <p:cond delay="110000"/>
                            </p:stCondLst>
                            <p:childTnLst>
                              <p:par>
                                <p:cTn id="353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6" fill="hold" nodeType="afterGroup">
                            <p:stCondLst>
                              <p:cond delay="112000"/>
                            </p:stCondLst>
                            <p:childTnLst>
                              <p:par>
                                <p:cTn id="3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9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0" fill="hold" nodeType="afterGroup">
                            <p:stCondLst>
                              <p:cond delay="114000"/>
                            </p:stCondLst>
                            <p:childTnLst>
                              <p:par>
                                <p:cTn id="3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3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4" fill="hold" nodeType="afterGroup">
                            <p:stCondLst>
                              <p:cond delay="116000"/>
                            </p:stCondLst>
                            <p:childTnLst>
                              <p:par>
                                <p:cTn id="365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7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8" fill="hold" nodeType="afterGroup">
                            <p:stCondLst>
                              <p:cond delay="118000"/>
                            </p:stCondLst>
                            <p:childTnLst>
                              <p:par>
                                <p:cTn id="369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1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2" fill="hold" nodeType="afterGroup">
                            <p:stCondLst>
                              <p:cond delay="120000"/>
                            </p:stCondLst>
                            <p:childTnLst>
                              <p:par>
                                <p:cTn id="373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5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6" fill="hold" nodeType="afterGroup">
                            <p:stCondLst>
                              <p:cond delay="122000"/>
                            </p:stCondLst>
                            <p:childTnLst>
                              <p:par>
                                <p:cTn id="377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9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 nodeType="afterGroup">
                            <p:stCondLst>
                              <p:cond delay="124000"/>
                            </p:stCondLst>
                            <p:childTnLst>
                              <p:par>
                                <p:cTn id="38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3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4" fill="hold" nodeType="afterGroup">
                            <p:stCondLst>
                              <p:cond delay="126000"/>
                            </p:stCondLst>
                            <p:childTnLst>
                              <p:par>
                                <p:cTn id="38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8" fill="hold" nodeType="afterGroup">
                            <p:stCondLst>
                              <p:cond delay="128000"/>
                            </p:stCondLst>
                            <p:childTnLst>
                              <p:par>
                                <p:cTn id="389" presetID="4" presetClass="exit" presetSubtype="16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0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2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3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2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4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8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1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3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6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9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0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2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3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6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9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1" fill="hold" nodeType="afterGroup">
                            <p:stCondLst>
                              <p:cond delay="130000"/>
                            </p:stCondLst>
                            <p:childTnLst>
                              <p:par>
                                <p:cTn id="432" presetID="4" presetClass="entr" presetSubtype="16" fill="hold" grpId="1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5" fill="hold" nodeType="afterGroup">
                            <p:stCondLst>
                              <p:cond delay="135000"/>
                            </p:stCondLst>
                            <p:childTnLst>
                              <p:par>
                                <p:cTn id="436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8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9" fill="hold" nodeType="afterGroup">
                            <p:stCondLst>
                              <p:cond delay="137000"/>
                            </p:stCondLst>
                            <p:childTnLst>
                              <p:par>
                                <p:cTn id="44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2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3" fill="hold" nodeType="afterGroup">
                            <p:stCondLst>
                              <p:cond delay="139000"/>
                            </p:stCondLst>
                            <p:childTnLst>
                              <p:par>
                                <p:cTn id="444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6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7" fill="hold" nodeType="afterGroup">
                            <p:stCondLst>
                              <p:cond delay="141000"/>
                            </p:stCondLst>
                            <p:childTnLst>
                              <p:par>
                                <p:cTn id="44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0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1" fill="hold" nodeType="afterGroup">
                            <p:stCondLst>
                              <p:cond delay="143000"/>
                            </p:stCondLst>
                            <p:childTnLst>
                              <p:par>
                                <p:cTn id="45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4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5" fill="hold" nodeType="afterGroup">
                            <p:stCondLst>
                              <p:cond delay="145000"/>
                            </p:stCondLst>
                            <p:childTnLst>
                              <p:par>
                                <p:cTn id="456" presetID="10" presetClass="exit" presetSubtype="0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7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9" presetID="10" presetClass="exit" presetSubtype="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0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2" fill="hold" nodeType="afterGroup">
                            <p:stCondLst>
                              <p:cond delay="147000"/>
                            </p:stCondLst>
                            <p:childTnLst>
                              <p:par>
                                <p:cTn id="463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5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6" fill="hold" nodeType="afterGroup">
                            <p:stCondLst>
                              <p:cond delay="149000"/>
                            </p:stCondLst>
                            <p:childTnLst>
                              <p:par>
                                <p:cTn id="467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9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0" fill="hold" nodeType="afterGroup">
                            <p:stCondLst>
                              <p:cond delay="151000"/>
                            </p:stCondLst>
                            <p:childTnLst>
                              <p:par>
                                <p:cTn id="471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3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4" fill="hold" nodeType="afterGroup">
                            <p:stCondLst>
                              <p:cond delay="153000"/>
                            </p:stCondLst>
                            <p:childTnLst>
                              <p:par>
                                <p:cTn id="475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8" fill="hold" nodeType="afterGroup">
                            <p:stCondLst>
                              <p:cond delay="155000"/>
                            </p:stCondLst>
                            <p:childTnLst>
                              <p:par>
                                <p:cTn id="4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1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2" fill="hold" nodeType="afterGroup">
                            <p:stCondLst>
                              <p:cond delay="157000"/>
                            </p:stCondLst>
                            <p:childTnLst>
                              <p:par>
                                <p:cTn id="4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5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6" fill="hold" nodeType="afterGroup">
                            <p:stCondLst>
                              <p:cond delay="159000"/>
                            </p:stCondLst>
                            <p:childTnLst>
                              <p:par>
                                <p:cTn id="4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9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0" fill="hold" nodeType="afterGroup">
                            <p:stCondLst>
                              <p:cond delay="161000"/>
                            </p:stCondLst>
                            <p:childTnLst>
                              <p:par>
                                <p:cTn id="4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3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4" fill="hold" nodeType="afterGroup">
                            <p:stCondLst>
                              <p:cond delay="163000"/>
                            </p:stCondLst>
                            <p:childTnLst>
                              <p:par>
                                <p:cTn id="495" presetID="4" presetClass="exit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8" presetID="4" presetClass="exit" presetSubtype="16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2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5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7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8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0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1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3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4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6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0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3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6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9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1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4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5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7" fill="hold" nodeType="afterGroup">
                            <p:stCondLst>
                              <p:cond delay="165000"/>
                            </p:stCondLst>
                            <p:childTnLst>
                              <p:par>
                                <p:cTn id="538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0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1" fill="hold" nodeType="afterGroup">
                            <p:stCondLst>
                              <p:cond delay="170000"/>
                            </p:stCondLst>
                            <p:childTnLst>
                              <p:par>
                                <p:cTn id="542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4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5" fill="hold" nodeType="afterGroup">
                            <p:stCondLst>
                              <p:cond delay="172000"/>
                            </p:stCondLst>
                            <p:childTnLst>
                              <p:par>
                                <p:cTn id="546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8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9" fill="hold" nodeType="afterGroup">
                            <p:stCondLst>
                              <p:cond delay="174000"/>
                            </p:stCondLst>
                            <p:childTnLst>
                              <p:par>
                                <p:cTn id="550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2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3" fill="hold" nodeType="afterGroup">
                            <p:stCondLst>
                              <p:cond delay="176000"/>
                            </p:stCondLst>
                            <p:childTnLst>
                              <p:par>
                                <p:cTn id="55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6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7" fill="hold" nodeType="afterGroup">
                            <p:stCondLst>
                              <p:cond delay="178000"/>
                            </p:stCondLst>
                            <p:childTnLst>
                              <p:par>
                                <p:cTn id="558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1" fill="hold" nodeType="afterGroup">
                            <p:stCondLst>
                              <p:cond delay="180000"/>
                            </p:stCondLst>
                            <p:childTnLst>
                              <p:par>
                                <p:cTn id="562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5" fill="hold" nodeType="afterGroup">
                            <p:stCondLst>
                              <p:cond delay="182000"/>
                            </p:stCondLst>
                            <p:childTnLst>
                              <p:par>
                                <p:cTn id="566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8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9" fill="hold" nodeType="afterGroup">
                            <p:stCondLst>
                              <p:cond delay="184000"/>
                            </p:stCondLst>
                            <p:childTnLst>
                              <p:par>
                                <p:cTn id="570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2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3" fill="hold" nodeType="afterGroup">
                            <p:stCondLst>
                              <p:cond delay="186000"/>
                            </p:stCondLst>
                            <p:childTnLst>
                              <p:par>
                                <p:cTn id="57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6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7" fill="hold" nodeType="afterGroup">
                            <p:stCondLst>
                              <p:cond delay="188000"/>
                            </p:stCondLst>
                            <p:childTnLst>
                              <p:par>
                                <p:cTn id="578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0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1" fill="hold" nodeType="afterGroup">
                            <p:stCondLst>
                              <p:cond delay="190000"/>
                            </p:stCondLst>
                            <p:childTnLst>
                              <p:par>
                                <p:cTn id="582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4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5" fill="hold" nodeType="afterGroup">
                            <p:stCondLst>
                              <p:cond delay="192000"/>
                            </p:stCondLst>
                            <p:childTnLst>
                              <p:par>
                                <p:cTn id="58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8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9" fill="hold" nodeType="afterGroup">
                            <p:stCondLst>
                              <p:cond delay="194000"/>
                            </p:stCondLst>
                            <p:childTnLst>
                              <p:par>
                                <p:cTn id="59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2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3" fill="hold" nodeType="afterGroup">
                            <p:stCondLst>
                              <p:cond delay="196000"/>
                            </p:stCondLst>
                            <p:childTnLst>
                              <p:par>
                                <p:cTn id="594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7" fill="hold" nodeType="afterGroup">
                            <p:stCondLst>
                              <p:cond delay="198000"/>
                            </p:stCondLst>
                            <p:childTnLst>
                              <p:par>
                                <p:cTn id="598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0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1" fill="hold" nodeType="afterGroup">
                            <p:stCondLst>
                              <p:cond delay="200000"/>
                            </p:stCondLst>
                            <p:childTnLst>
                              <p:par>
                                <p:cTn id="60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4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5" fill="hold" nodeType="afterGroup">
                            <p:stCondLst>
                              <p:cond delay="202000"/>
                            </p:stCondLst>
                            <p:childTnLst>
                              <p:par>
                                <p:cTn id="60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8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9" fill="hold" nodeType="afterGroup">
                            <p:stCondLst>
                              <p:cond delay="204000"/>
                            </p:stCondLst>
                            <p:childTnLst>
                              <p:par>
                                <p:cTn id="61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2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3" fill="hold" nodeType="afterGroup">
                            <p:stCondLst>
                              <p:cond delay="206000"/>
                            </p:stCondLst>
                            <p:childTnLst>
                              <p:par>
                                <p:cTn id="61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6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7" fill="hold" nodeType="afterGroup">
                            <p:stCondLst>
                              <p:cond delay="208000"/>
                            </p:stCondLst>
                            <p:childTnLst>
                              <p:par>
                                <p:cTn id="61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0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1" fill="hold" nodeType="afterGroup">
                            <p:stCondLst>
                              <p:cond delay="210000"/>
                            </p:stCondLst>
                            <p:childTnLst>
                              <p:par>
                                <p:cTn id="62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4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5" fill="hold" nodeType="afterGroup">
                            <p:stCondLst>
                              <p:cond delay="212000"/>
                            </p:stCondLst>
                            <p:childTnLst>
                              <p:par>
                                <p:cTn id="626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27" dur="5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9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0" dur="5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2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3" dur="5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5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6" dur="5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8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9" dur="5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1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2" dur="5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5" dur="5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8" dur="5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0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1" dur="5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3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4" dur="5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6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7" dur="5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9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0" dur="5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2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3" dur="5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5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6" dur="5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9" dur="5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2" dur="5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5" dur="5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8" dur="5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0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1" dur="5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3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4" dur="5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6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7" dur="5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9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0" dur="5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612"/>
                  </p:tgtEl>
                </p:cond>
              </p:nextCondLst>
            </p:seq>
          </p:childTnLst>
        </p:cTn>
      </p:par>
    </p:tnLst>
    <p:bldLst>
      <p:bldP spid="58370" grpId="0" animBg="1"/>
      <p:bldP spid="58370" grpId="1" animBg="1"/>
      <p:bldP spid="58370" grpId="2" animBg="1"/>
      <p:bldP spid="58370" grpId="3" animBg="1"/>
      <p:bldP spid="58370" grpId="4" animBg="1"/>
      <p:bldP spid="58370" grpId="5" animBg="1"/>
      <p:bldP spid="58371" grpId="0" animBg="1"/>
      <p:bldP spid="58371" grpId="1" animBg="1"/>
      <p:bldP spid="58371" grpId="2" animBg="1"/>
      <p:bldP spid="58371" grpId="3" animBg="1"/>
      <p:bldP spid="58371" grpId="4" animBg="1"/>
      <p:bldP spid="58371" grpId="5" animBg="1"/>
      <p:bldP spid="58371" grpId="6" animBg="1"/>
      <p:bldP spid="58371" grpId="7" animBg="1"/>
      <p:bldP spid="58371" grpId="8" animBg="1"/>
      <p:bldP spid="58371" grpId="9" animBg="1"/>
      <p:bldP spid="58371" grpId="10" animBg="1"/>
      <p:bldP spid="58371" grpId="11" animBg="1"/>
      <p:bldP spid="58372" grpId="0" animBg="1"/>
      <p:bldP spid="58372" grpId="1" animBg="1"/>
      <p:bldP spid="58372" grpId="2" animBg="1"/>
      <p:bldP spid="58372" grpId="3" animBg="1"/>
      <p:bldP spid="58372" grpId="4" animBg="1"/>
      <p:bldP spid="58372" grpId="5" animBg="1"/>
      <p:bldP spid="58372" grpId="6" animBg="1"/>
      <p:bldP spid="58372" grpId="7" animBg="1"/>
      <p:bldP spid="58372" grpId="8" animBg="1"/>
      <p:bldP spid="58373" grpId="0" animBg="1"/>
      <p:bldP spid="58373" grpId="1" animBg="1"/>
      <p:bldP spid="58373" grpId="2" animBg="1"/>
      <p:bldP spid="58373" grpId="3" animBg="1"/>
      <p:bldP spid="58374" grpId="0" animBg="1"/>
      <p:bldP spid="58374" grpId="1" animBg="1"/>
      <p:bldP spid="58374" grpId="2" animBg="1"/>
      <p:bldP spid="58374" grpId="3" animBg="1"/>
      <p:bldP spid="58374" grpId="4" animBg="1"/>
      <p:bldP spid="58374" grpId="5" animBg="1"/>
      <p:bldP spid="58374" grpId="6" animBg="1"/>
      <p:bldP spid="58374" grpId="7" animBg="1"/>
      <p:bldP spid="58374" grpId="8" animBg="1"/>
      <p:bldP spid="58374" grpId="9" animBg="1"/>
      <p:bldP spid="58374" grpId="10" animBg="1"/>
      <p:bldP spid="58374" grpId="11" animBg="1"/>
      <p:bldP spid="58375" grpId="0" animBg="1"/>
      <p:bldP spid="58375" grpId="1" animBg="1"/>
      <p:bldP spid="58375" grpId="2" animBg="1"/>
      <p:bldP spid="58375" grpId="3" animBg="1"/>
      <p:bldP spid="58375" grpId="4" animBg="1"/>
      <p:bldP spid="58375" grpId="5" animBg="1"/>
      <p:bldP spid="58375" grpId="6" animBg="1"/>
      <p:bldP spid="58375" grpId="7" animBg="1"/>
      <p:bldP spid="58375" grpId="8" animBg="1"/>
      <p:bldP spid="58375" grpId="9" animBg="1"/>
      <p:bldP spid="58375" grpId="10" animBg="1"/>
      <p:bldP spid="58375" grpId="11" animBg="1"/>
      <p:bldP spid="58375" grpId="12" animBg="1"/>
      <p:bldP spid="58375" grpId="13" animBg="1"/>
      <p:bldP spid="58376" grpId="0" animBg="1"/>
      <p:bldP spid="58376" grpId="1" animBg="1"/>
      <p:bldP spid="58376" grpId="2" animBg="1"/>
      <p:bldP spid="58376" grpId="3" animBg="1"/>
      <p:bldP spid="58376" grpId="4" animBg="1"/>
      <p:bldP spid="58376" grpId="5" animBg="1"/>
      <p:bldP spid="58376" grpId="6" animBg="1"/>
      <p:bldP spid="58376" grpId="7" animBg="1"/>
      <p:bldP spid="58376" grpId="8" animBg="1"/>
      <p:bldP spid="58376" grpId="9" animBg="1"/>
      <p:bldP spid="58377" grpId="0" animBg="1"/>
      <p:bldP spid="58377" grpId="1" animBg="1"/>
      <p:bldP spid="58377" grpId="2" animBg="1"/>
      <p:bldP spid="58377" grpId="3" animBg="1"/>
      <p:bldP spid="58378" grpId="0" animBg="1"/>
      <p:bldP spid="58378" grpId="1" animBg="1"/>
      <p:bldP spid="58378" grpId="2" animBg="1"/>
      <p:bldP spid="58378" grpId="3" animBg="1"/>
      <p:bldP spid="58379" grpId="0" animBg="1"/>
      <p:bldP spid="58379" grpId="1" animBg="1"/>
      <p:bldP spid="58379" grpId="2" animBg="1"/>
      <p:bldP spid="58379" grpId="3" animBg="1"/>
      <p:bldP spid="58380" grpId="0" animBg="1"/>
      <p:bldP spid="58380" grpId="1" animBg="1"/>
      <p:bldP spid="58380" grpId="2" animBg="1"/>
      <p:bldP spid="58380" grpId="3" animBg="1"/>
      <p:bldP spid="58380" grpId="4" animBg="1"/>
      <p:bldP spid="58380" grpId="5" animBg="1"/>
      <p:bldP spid="58380" grpId="6" animBg="1"/>
      <p:bldP spid="58380" grpId="7" animBg="1"/>
      <p:bldP spid="58380" grpId="8" animBg="1"/>
      <p:bldP spid="58380" grpId="9" animBg="1"/>
      <p:bldP spid="58380" grpId="10" animBg="1"/>
      <p:bldP spid="58380" grpId="11" animBg="1"/>
      <p:bldP spid="58381" grpId="0" animBg="1"/>
      <p:bldP spid="58381" grpId="1" animBg="1"/>
      <p:bldP spid="58381" grpId="2" animBg="1"/>
      <p:bldP spid="58381" grpId="3" animBg="1"/>
      <p:bldP spid="58381" grpId="4" animBg="1"/>
      <p:bldP spid="58381" grpId="5" animBg="1"/>
      <p:bldP spid="58382" grpId="0" animBg="1"/>
      <p:bldP spid="58382" grpId="1" animBg="1"/>
      <p:bldP spid="58382" grpId="2" animBg="1"/>
      <p:bldP spid="58382" grpId="3" animBg="1"/>
      <p:bldP spid="58382" grpId="4" animBg="1"/>
      <p:bldP spid="58382" grpId="5" animBg="1"/>
      <p:bldP spid="58382" grpId="6" animBg="1"/>
      <p:bldP spid="58382" grpId="7" animBg="1"/>
      <p:bldP spid="58382" grpId="8" animBg="1"/>
      <p:bldP spid="58382" grpId="9" animBg="1"/>
      <p:bldP spid="58382" grpId="10" animBg="1"/>
      <p:bldP spid="58382" grpId="11" animBg="1"/>
      <p:bldP spid="58383" grpId="0" animBg="1"/>
      <p:bldP spid="58383" grpId="1" animBg="1"/>
      <p:bldP spid="58383" grpId="2" animBg="1"/>
      <p:bldP spid="58383" grpId="3" animBg="1"/>
      <p:bldP spid="58383" grpId="4" animBg="1"/>
      <p:bldP spid="58383" grpId="5" animBg="1"/>
      <p:bldP spid="58383" grpId="6" animBg="1"/>
      <p:bldP spid="58383" grpId="7" animBg="1"/>
      <p:bldP spid="58383" grpId="8" animBg="1"/>
      <p:bldP spid="58384" grpId="0" animBg="1"/>
      <p:bldP spid="58384" grpId="1" animBg="1"/>
      <p:bldP spid="58384" grpId="2" animBg="1"/>
      <p:bldP spid="58384" grpId="3" animBg="1"/>
      <p:bldP spid="58385" grpId="0" animBg="1"/>
      <p:bldP spid="58385" grpId="1" animBg="1"/>
      <p:bldP spid="58385" grpId="2" animBg="1"/>
      <p:bldP spid="58385" grpId="3" animBg="1"/>
      <p:bldP spid="58385" grpId="4" animBg="1"/>
      <p:bldP spid="58385" grpId="5" animBg="1"/>
      <p:bldP spid="58385" grpId="6" animBg="1"/>
      <p:bldP spid="58385" grpId="7" animBg="1"/>
      <p:bldP spid="58385" grpId="8" animBg="1"/>
      <p:bldP spid="58385" grpId="9" animBg="1"/>
      <p:bldP spid="58385" grpId="10" animBg="1"/>
      <p:bldP spid="58385" grpId="11" animBg="1"/>
      <p:bldP spid="58386" grpId="0" animBg="1"/>
      <p:bldP spid="58386" grpId="1" animBg="1"/>
      <p:bldP spid="58386" grpId="2" animBg="1"/>
      <p:bldP spid="58386" grpId="3" animBg="1"/>
      <p:bldP spid="58386" grpId="4" animBg="1"/>
      <p:bldP spid="58386" grpId="5" animBg="1"/>
      <p:bldP spid="58386" grpId="6" animBg="1"/>
      <p:bldP spid="58386" grpId="7" animBg="1"/>
      <p:bldP spid="58386" grpId="8" animBg="1"/>
      <p:bldP spid="58386" grpId="9" animBg="1"/>
      <p:bldP spid="58386" grpId="10" animBg="1"/>
      <p:bldP spid="58386" grpId="11" animBg="1"/>
      <p:bldP spid="58386" grpId="12" animBg="1"/>
      <p:bldP spid="58386" grpId="13" animBg="1"/>
      <p:bldP spid="58387" grpId="0" animBg="1"/>
      <p:bldP spid="58387" grpId="1" animBg="1"/>
      <p:bldP spid="58387" grpId="2" animBg="1"/>
      <p:bldP spid="58387" grpId="3" animBg="1"/>
      <p:bldP spid="58387" grpId="4" animBg="1"/>
      <p:bldP spid="58387" grpId="5" animBg="1"/>
      <p:bldP spid="58387" grpId="6" animBg="1"/>
      <p:bldP spid="58387" grpId="7" animBg="1"/>
      <p:bldP spid="58387" grpId="8" animBg="1"/>
      <p:bldP spid="58387" grpId="9" animBg="1"/>
      <p:bldP spid="58388" grpId="0" animBg="1"/>
      <p:bldP spid="58388" grpId="1" animBg="1"/>
      <p:bldP spid="58388" grpId="2" animBg="1"/>
      <p:bldP spid="58388" grpId="3" animBg="1"/>
      <p:bldP spid="58389" grpId="0" animBg="1"/>
      <p:bldP spid="58389" grpId="1" animBg="1"/>
      <p:bldP spid="58389" grpId="2" animBg="1"/>
      <p:bldP spid="58389" grpId="3" animBg="1"/>
      <p:bldP spid="58390" grpId="0" animBg="1"/>
      <p:bldP spid="58390" grpId="1" animBg="1"/>
      <p:bldP spid="58390" grpId="2" animBg="1"/>
      <p:bldP spid="58390" grpId="3" animBg="1"/>
      <p:bldP spid="58392" grpId="0" animBg="1"/>
      <p:bldP spid="58394" grpId="0" animBg="1"/>
      <p:bldP spid="58394" grpId="1" animBg="1"/>
      <p:bldP spid="58396" grpId="0" animBg="1"/>
      <p:bldP spid="58396" grpId="1" animBg="1"/>
      <p:bldP spid="58397" grpId="0" animBg="1"/>
      <p:bldP spid="58397" grpId="1" animBg="1"/>
      <p:bldP spid="58606" grpId="0" animBg="1"/>
      <p:bldP spid="58606" grpId="1" animBg="1"/>
      <p:bldP spid="58606" grpId="2" animBg="1"/>
      <p:bldP spid="58606" grpId="3" animBg="1"/>
      <p:bldP spid="58606" grpId="4" animBg="1"/>
      <p:bldP spid="58606" grpId="5" animBg="1"/>
      <p:bldP spid="58606" grpId="6" animBg="1"/>
      <p:bldP spid="58606" grpId="7" animBg="1"/>
      <p:bldP spid="58606" grpId="8" animBg="1"/>
      <p:bldP spid="58606" grpId="9" animBg="1"/>
      <p:bldP spid="58606" grpId="10" animBg="1"/>
      <p:bldP spid="58606" grpId="1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ext Box 2">
            <a:extLst>
              <a:ext uri="{FF2B5EF4-FFF2-40B4-BE49-F238E27FC236}">
                <a16:creationId xmlns:a16="http://schemas.microsoft.com/office/drawing/2014/main" xmlns="" id="{CEB78557-97B6-4CA2-89EB-357FC4396D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78851" name="Text Box 3">
            <a:extLst>
              <a:ext uri="{FF2B5EF4-FFF2-40B4-BE49-F238E27FC236}">
                <a16:creationId xmlns:a16="http://schemas.microsoft.com/office/drawing/2014/main" xmlns="" id="{9437EB17-7BCB-4C0A-A324-DFA2DD7E2A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143510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10</a:t>
            </a:r>
          </a:p>
        </p:txBody>
      </p:sp>
      <p:sp>
        <p:nvSpPr>
          <p:cNvPr id="78852" name="Text Box 4">
            <a:extLst>
              <a:ext uri="{FF2B5EF4-FFF2-40B4-BE49-F238E27FC236}">
                <a16:creationId xmlns:a16="http://schemas.microsoft.com/office/drawing/2014/main" xmlns="" id="{0392DDB8-95F0-4AC7-9009-154D41DC7F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19780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20</a:t>
            </a:r>
          </a:p>
        </p:txBody>
      </p:sp>
      <p:sp>
        <p:nvSpPr>
          <p:cNvPr id="78853" name="Text Box 5">
            <a:extLst>
              <a:ext uri="{FF2B5EF4-FFF2-40B4-BE49-F238E27FC236}">
                <a16:creationId xmlns:a16="http://schemas.microsoft.com/office/drawing/2014/main" xmlns="" id="{304CCB36-E639-43CC-8CE4-7BD37AF22B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30</a:t>
            </a:r>
          </a:p>
        </p:txBody>
      </p:sp>
      <p:sp>
        <p:nvSpPr>
          <p:cNvPr id="78854" name="Text Box 6">
            <a:extLst>
              <a:ext uri="{FF2B5EF4-FFF2-40B4-BE49-F238E27FC236}">
                <a16:creationId xmlns:a16="http://schemas.microsoft.com/office/drawing/2014/main" xmlns="" id="{3AFF1032-D517-45A1-BCA3-5301701138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30194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40</a:t>
            </a:r>
          </a:p>
        </p:txBody>
      </p:sp>
      <p:sp>
        <p:nvSpPr>
          <p:cNvPr id="78855" name="Text Box 7">
            <a:extLst>
              <a:ext uri="{FF2B5EF4-FFF2-40B4-BE49-F238E27FC236}">
                <a16:creationId xmlns:a16="http://schemas.microsoft.com/office/drawing/2014/main" xmlns="" id="{38494790-8198-4D6C-9D7C-6FF7E5C876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50</a:t>
            </a:r>
          </a:p>
        </p:txBody>
      </p:sp>
      <p:sp>
        <p:nvSpPr>
          <p:cNvPr id="78856" name="Text Box 8">
            <a:extLst>
              <a:ext uri="{FF2B5EF4-FFF2-40B4-BE49-F238E27FC236}">
                <a16:creationId xmlns:a16="http://schemas.microsoft.com/office/drawing/2014/main" xmlns="" id="{6C84F036-F805-4291-AC62-01988B043E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40989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60</a:t>
            </a:r>
          </a:p>
        </p:txBody>
      </p:sp>
      <p:sp>
        <p:nvSpPr>
          <p:cNvPr id="78857" name="Text Box 9">
            <a:extLst>
              <a:ext uri="{FF2B5EF4-FFF2-40B4-BE49-F238E27FC236}">
                <a16:creationId xmlns:a16="http://schemas.microsoft.com/office/drawing/2014/main" xmlns="" id="{803DB826-A5E3-4FC1-AEF9-6D30678195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46148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70</a:t>
            </a:r>
          </a:p>
        </p:txBody>
      </p:sp>
      <p:sp>
        <p:nvSpPr>
          <p:cNvPr id="78858" name="Text Box 10">
            <a:extLst>
              <a:ext uri="{FF2B5EF4-FFF2-40B4-BE49-F238E27FC236}">
                <a16:creationId xmlns:a16="http://schemas.microsoft.com/office/drawing/2014/main" xmlns="" id="{57A2B5ED-9A63-4B6E-B5B1-8ADEF0BB16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51244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80</a:t>
            </a:r>
          </a:p>
        </p:txBody>
      </p:sp>
      <p:sp>
        <p:nvSpPr>
          <p:cNvPr id="78859" name="Text Box 11">
            <a:extLst>
              <a:ext uri="{FF2B5EF4-FFF2-40B4-BE49-F238E27FC236}">
                <a16:creationId xmlns:a16="http://schemas.microsoft.com/office/drawing/2014/main" xmlns="" id="{596E6EDA-4978-4C13-B1CC-AD46BEA2A0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56562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90</a:t>
            </a:r>
          </a:p>
        </p:txBody>
      </p:sp>
      <p:sp>
        <p:nvSpPr>
          <p:cNvPr id="78860" name="Text Box 12">
            <a:extLst>
              <a:ext uri="{FF2B5EF4-FFF2-40B4-BE49-F238E27FC236}">
                <a16:creationId xmlns:a16="http://schemas.microsoft.com/office/drawing/2014/main" xmlns="" id="{F9CEC0FC-A6F6-430D-A78A-26ED5042C5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6176963"/>
            <a:ext cx="792163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100</a:t>
            </a:r>
          </a:p>
        </p:txBody>
      </p:sp>
      <p:sp>
        <p:nvSpPr>
          <p:cNvPr id="78861" name="Text Box 13">
            <a:extLst>
              <a:ext uri="{FF2B5EF4-FFF2-40B4-BE49-F238E27FC236}">
                <a16:creationId xmlns:a16="http://schemas.microsoft.com/office/drawing/2014/main" xmlns="" id="{A98BB7C1-B723-4174-97F0-B4D3D47E3C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78862" name="Text Box 14">
            <a:extLst>
              <a:ext uri="{FF2B5EF4-FFF2-40B4-BE49-F238E27FC236}">
                <a16:creationId xmlns:a16="http://schemas.microsoft.com/office/drawing/2014/main" xmlns="" id="{81CDD029-A8AF-478F-8D3E-C6D8691C1F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14462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</a:p>
        </p:txBody>
      </p:sp>
      <p:sp>
        <p:nvSpPr>
          <p:cNvPr id="78863" name="Text Box 15">
            <a:extLst>
              <a:ext uri="{FF2B5EF4-FFF2-40B4-BE49-F238E27FC236}">
                <a16:creationId xmlns:a16="http://schemas.microsoft.com/office/drawing/2014/main" xmlns="" id="{AF72CC01-1209-4A87-8A1C-2F8E2A7046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19510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</a:p>
        </p:txBody>
      </p:sp>
      <p:sp>
        <p:nvSpPr>
          <p:cNvPr id="78864" name="Text Box 16">
            <a:extLst>
              <a:ext uri="{FF2B5EF4-FFF2-40B4-BE49-F238E27FC236}">
                <a16:creationId xmlns:a16="http://schemas.microsoft.com/office/drawing/2014/main" xmlns="" id="{A430BB70-109E-4814-984C-9882131FC2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24812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</a:p>
        </p:txBody>
      </p:sp>
      <p:sp>
        <p:nvSpPr>
          <p:cNvPr id="78865" name="Text Box 17">
            <a:extLst>
              <a:ext uri="{FF2B5EF4-FFF2-40B4-BE49-F238E27FC236}">
                <a16:creationId xmlns:a16="http://schemas.microsoft.com/office/drawing/2014/main" xmlns="" id="{28589BD6-6DA8-4EFB-BABC-364A57E6B8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30194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</a:t>
            </a:r>
          </a:p>
        </p:txBody>
      </p:sp>
      <p:sp>
        <p:nvSpPr>
          <p:cNvPr id="78866" name="Text Box 18">
            <a:extLst>
              <a:ext uri="{FF2B5EF4-FFF2-40B4-BE49-F238E27FC236}">
                <a16:creationId xmlns:a16="http://schemas.microsoft.com/office/drawing/2014/main" xmlns="" id="{D7A7612F-A05D-4812-8CA3-57E2C357CB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355600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5</a:t>
            </a:r>
          </a:p>
        </p:txBody>
      </p:sp>
      <p:sp>
        <p:nvSpPr>
          <p:cNvPr id="78867" name="Text Box 19">
            <a:extLst>
              <a:ext uri="{FF2B5EF4-FFF2-40B4-BE49-F238E27FC236}">
                <a16:creationId xmlns:a16="http://schemas.microsoft.com/office/drawing/2014/main" xmlns="" id="{E483FE42-9F29-4B3C-A8D4-1282355920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40941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6</a:t>
            </a:r>
          </a:p>
        </p:txBody>
      </p:sp>
      <p:sp>
        <p:nvSpPr>
          <p:cNvPr id="78868" name="Text Box 20">
            <a:extLst>
              <a:ext uri="{FF2B5EF4-FFF2-40B4-BE49-F238E27FC236}">
                <a16:creationId xmlns:a16="http://schemas.microsoft.com/office/drawing/2014/main" xmlns="" id="{2838D524-3637-42DC-8E95-142CFC4C02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46085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7</a:t>
            </a:r>
          </a:p>
        </p:txBody>
      </p:sp>
      <p:sp>
        <p:nvSpPr>
          <p:cNvPr id="78869" name="Text Box 21">
            <a:extLst>
              <a:ext uri="{FF2B5EF4-FFF2-40B4-BE49-F238E27FC236}">
                <a16:creationId xmlns:a16="http://schemas.microsoft.com/office/drawing/2014/main" xmlns="" id="{C897A236-849C-41E6-B227-8DA30CE093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51403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8</a:t>
            </a:r>
          </a:p>
        </p:txBody>
      </p:sp>
      <p:sp>
        <p:nvSpPr>
          <p:cNvPr id="78870" name="Text Box 22">
            <a:extLst>
              <a:ext uri="{FF2B5EF4-FFF2-40B4-BE49-F238E27FC236}">
                <a16:creationId xmlns:a16="http://schemas.microsoft.com/office/drawing/2014/main" xmlns="" id="{CD02622E-98D2-4F18-9B14-42E2B7D178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566737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9</a:t>
            </a:r>
          </a:p>
        </p:txBody>
      </p:sp>
      <p:sp>
        <p:nvSpPr>
          <p:cNvPr id="78871" name="Text Box 23">
            <a:extLst>
              <a:ext uri="{FF2B5EF4-FFF2-40B4-BE49-F238E27FC236}">
                <a16:creationId xmlns:a16="http://schemas.microsoft.com/office/drawing/2014/main" xmlns="" id="{2B9300FA-18C9-426A-BA20-C026A17F29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61928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10</a:t>
            </a:r>
          </a:p>
        </p:txBody>
      </p:sp>
      <p:sp>
        <p:nvSpPr>
          <p:cNvPr id="78872" name="Text Box 24">
            <a:extLst>
              <a:ext uri="{FF2B5EF4-FFF2-40B4-BE49-F238E27FC236}">
                <a16:creationId xmlns:a16="http://schemas.microsoft.com/office/drawing/2014/main" xmlns="" id="{36D4CB0B-4AF3-440E-978B-9A71627B43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tafel van 10</a:t>
            </a:r>
          </a:p>
        </p:txBody>
      </p:sp>
      <p:sp>
        <p:nvSpPr>
          <p:cNvPr id="78873" name="Text Box 25">
            <a:extLst>
              <a:ext uri="{FF2B5EF4-FFF2-40B4-BE49-F238E27FC236}">
                <a16:creationId xmlns:a16="http://schemas.microsoft.com/office/drawing/2014/main" xmlns="" id="{00990CA3-9DEC-486D-984B-C841D663CA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557338"/>
            <a:ext cx="3168650" cy="12017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altLang="nl-NL" b="1" u="sng"/>
              <a:t>1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0000FF"/>
                </a:solidFill>
              </a:rPr>
              <a:t>blauw</a:t>
            </a:r>
            <a:r>
              <a:rPr lang="nl-NL" altLang="nl-NL"/>
              <a:t> vakje</a:t>
            </a:r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             antwoord verschijnt</a:t>
            </a:r>
          </a:p>
        </p:txBody>
      </p:sp>
      <p:sp>
        <p:nvSpPr>
          <p:cNvPr id="78874" name="Text Box 26">
            <a:extLst>
              <a:ext uri="{FF2B5EF4-FFF2-40B4-BE49-F238E27FC236}">
                <a16:creationId xmlns:a16="http://schemas.microsoft.com/office/drawing/2014/main" xmlns="" id="{BCB976F4-E2F4-4A52-B276-C6CD256578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2997200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altLang="nl-NL" b="1" u="sng"/>
              <a:t>2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FF3300"/>
                </a:solidFill>
              </a:rPr>
              <a:t>rood</a:t>
            </a:r>
            <a:r>
              <a:rPr lang="nl-NL" altLang="nl-NL"/>
              <a:t> rondje</a:t>
            </a:r>
            <a:endParaRPr lang="nl-NL" altLang="nl-NL" u="sng"/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              antwoord verdwijnt</a:t>
            </a:r>
          </a:p>
          <a:p>
            <a:pPr eaLnBrk="1" hangingPunct="1">
              <a:spcBef>
                <a:spcPct val="50000"/>
              </a:spcBef>
            </a:pPr>
            <a:endParaRPr lang="nl-NL" altLang="nl-NL"/>
          </a:p>
        </p:txBody>
      </p:sp>
      <p:sp>
        <p:nvSpPr>
          <p:cNvPr id="78875" name="Text Box 27">
            <a:extLst>
              <a:ext uri="{FF2B5EF4-FFF2-40B4-BE49-F238E27FC236}">
                <a16:creationId xmlns:a16="http://schemas.microsoft.com/office/drawing/2014/main" xmlns="" id="{F3080D40-0E1E-42A0-8DC5-74C399D162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tafel van 10</a:t>
            </a:r>
          </a:p>
        </p:txBody>
      </p:sp>
      <p:sp>
        <p:nvSpPr>
          <p:cNvPr id="78876" name="Text Box 28">
            <a:extLst>
              <a:ext uri="{FF2B5EF4-FFF2-40B4-BE49-F238E27FC236}">
                <a16:creationId xmlns:a16="http://schemas.microsoft.com/office/drawing/2014/main" xmlns="" id="{A7A8EF50-FE23-431E-B11A-5CBFD45287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50000"/>
              </a:spcBef>
              <a:defRPr/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78877" name="AutoShape 29">
            <a:hlinkClick r:id="" action="ppaction://noaction" highlightClick="1"/>
            <a:extLst>
              <a:ext uri="{FF2B5EF4-FFF2-40B4-BE49-F238E27FC236}">
                <a16:creationId xmlns:a16="http://schemas.microsoft.com/office/drawing/2014/main" xmlns="" id="{B362ABA6-AE07-4C37-BEE8-9384AAAE9E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5" y="4941888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1200" b="1"/>
              <a:t>Opnieuw </a:t>
            </a:r>
            <a:endParaRPr lang="nl-NL" altLang="nl-NL"/>
          </a:p>
        </p:txBody>
      </p:sp>
      <p:sp>
        <p:nvSpPr>
          <p:cNvPr id="78878" name="Text Box 30">
            <a:extLst>
              <a:ext uri="{FF2B5EF4-FFF2-40B4-BE49-F238E27FC236}">
                <a16:creationId xmlns:a16="http://schemas.microsoft.com/office/drawing/2014/main" xmlns="" id="{9C7BB849-9D1B-4461-A686-58CB708B98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10 =</a:t>
            </a:r>
          </a:p>
        </p:txBody>
      </p:sp>
      <p:sp>
        <p:nvSpPr>
          <p:cNvPr id="78879" name="Text Box 31">
            <a:extLst>
              <a:ext uri="{FF2B5EF4-FFF2-40B4-BE49-F238E27FC236}">
                <a16:creationId xmlns:a16="http://schemas.microsoft.com/office/drawing/2014/main" xmlns="" id="{219B3DBE-42BA-441E-9A36-572C6B7FAF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43510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10 =</a:t>
            </a:r>
          </a:p>
        </p:txBody>
      </p:sp>
      <p:sp>
        <p:nvSpPr>
          <p:cNvPr id="78880" name="Text Box 32">
            <a:extLst>
              <a:ext uri="{FF2B5EF4-FFF2-40B4-BE49-F238E27FC236}">
                <a16:creationId xmlns:a16="http://schemas.microsoft.com/office/drawing/2014/main" xmlns="" id="{75525820-8E0C-44A6-9051-27FAB7C7DB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9669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10 =</a:t>
            </a:r>
          </a:p>
        </p:txBody>
      </p:sp>
      <p:sp>
        <p:nvSpPr>
          <p:cNvPr id="78881" name="Text Box 33">
            <a:extLst>
              <a:ext uri="{FF2B5EF4-FFF2-40B4-BE49-F238E27FC236}">
                <a16:creationId xmlns:a16="http://schemas.microsoft.com/office/drawing/2014/main" xmlns="" id="{423A7840-1B66-4347-8700-E788286365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10 =</a:t>
            </a:r>
          </a:p>
        </p:txBody>
      </p:sp>
      <p:sp>
        <p:nvSpPr>
          <p:cNvPr id="78882" name="Text Box 34">
            <a:extLst>
              <a:ext uri="{FF2B5EF4-FFF2-40B4-BE49-F238E27FC236}">
                <a16:creationId xmlns:a16="http://schemas.microsoft.com/office/drawing/2014/main" xmlns="" id="{A1750CE1-9A09-4752-BABA-24D1227EFA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0194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10 =</a:t>
            </a:r>
          </a:p>
        </p:txBody>
      </p:sp>
      <p:sp>
        <p:nvSpPr>
          <p:cNvPr id="78883" name="Text Box 35">
            <a:extLst>
              <a:ext uri="{FF2B5EF4-FFF2-40B4-BE49-F238E27FC236}">
                <a16:creationId xmlns:a16="http://schemas.microsoft.com/office/drawing/2014/main" xmlns="" id="{1FB05C78-188E-4FD6-A987-F5B34D6A57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5623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10 =</a:t>
            </a:r>
          </a:p>
        </p:txBody>
      </p:sp>
      <p:sp>
        <p:nvSpPr>
          <p:cNvPr id="78884" name="Text Box 36">
            <a:extLst>
              <a:ext uri="{FF2B5EF4-FFF2-40B4-BE49-F238E27FC236}">
                <a16:creationId xmlns:a16="http://schemas.microsoft.com/office/drawing/2014/main" xmlns="" id="{1F6517E2-FA4B-45BA-BA02-28DDC16DFA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0878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10 =</a:t>
            </a:r>
          </a:p>
        </p:txBody>
      </p:sp>
      <p:sp>
        <p:nvSpPr>
          <p:cNvPr id="78885" name="Text Box 37">
            <a:extLst>
              <a:ext uri="{FF2B5EF4-FFF2-40B4-BE49-F238E27FC236}">
                <a16:creationId xmlns:a16="http://schemas.microsoft.com/office/drawing/2014/main" xmlns="" id="{58506817-58AC-4A30-A144-07AFD372DD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61486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10 =</a:t>
            </a:r>
          </a:p>
        </p:txBody>
      </p:sp>
      <p:sp>
        <p:nvSpPr>
          <p:cNvPr id="78886" name="Text Box 38">
            <a:extLst>
              <a:ext uri="{FF2B5EF4-FFF2-40B4-BE49-F238E27FC236}">
                <a16:creationId xmlns:a16="http://schemas.microsoft.com/office/drawing/2014/main" xmlns="" id="{3BCFDF59-4C64-48DD-8759-4E6CFEC4F8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1466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10 =</a:t>
            </a:r>
          </a:p>
        </p:txBody>
      </p:sp>
      <p:sp>
        <p:nvSpPr>
          <p:cNvPr id="78887" name="Text Box 39">
            <a:extLst>
              <a:ext uri="{FF2B5EF4-FFF2-40B4-BE49-F238E27FC236}">
                <a16:creationId xmlns:a16="http://schemas.microsoft.com/office/drawing/2014/main" xmlns="" id="{06CDA444-59FD-454C-9C56-A75913BBE2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67213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10 =</a:t>
            </a:r>
          </a:p>
        </p:txBody>
      </p:sp>
      <p:sp>
        <p:nvSpPr>
          <p:cNvPr id="78888" name="Text Box 40">
            <a:extLst>
              <a:ext uri="{FF2B5EF4-FFF2-40B4-BE49-F238E27FC236}">
                <a16:creationId xmlns:a16="http://schemas.microsoft.com/office/drawing/2014/main" xmlns="" id="{70EA8901-4015-4F0A-894D-547FA7DB0B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619918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10 =</a:t>
            </a:r>
          </a:p>
        </p:txBody>
      </p:sp>
      <p:sp>
        <p:nvSpPr>
          <p:cNvPr id="78889" name="Oval 41">
            <a:extLst>
              <a:ext uri="{FF2B5EF4-FFF2-40B4-BE49-F238E27FC236}">
                <a16:creationId xmlns:a16="http://schemas.microsoft.com/office/drawing/2014/main" xmlns="" id="{6B068248-6B39-48E1-A31D-0901B14FC9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2913" y="9080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8890" name="Oval 42">
            <a:extLst>
              <a:ext uri="{FF2B5EF4-FFF2-40B4-BE49-F238E27FC236}">
                <a16:creationId xmlns:a16="http://schemas.microsoft.com/office/drawing/2014/main" xmlns="" id="{19E50089-2CA4-4519-BC44-94BBC4330E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14509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8891" name="Oval 43">
            <a:extLst>
              <a:ext uri="{FF2B5EF4-FFF2-40B4-BE49-F238E27FC236}">
                <a16:creationId xmlns:a16="http://schemas.microsoft.com/office/drawing/2014/main" xmlns="" id="{CFB8AEE6-6574-4607-A449-AE5CEDAB20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19780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8892" name="Oval 44">
            <a:extLst>
              <a:ext uri="{FF2B5EF4-FFF2-40B4-BE49-F238E27FC236}">
                <a16:creationId xmlns:a16="http://schemas.microsoft.com/office/drawing/2014/main" xmlns="" id="{C355612B-B7EB-4159-826F-273CC589E5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250348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8893" name="Oval 45">
            <a:extLst>
              <a:ext uri="{FF2B5EF4-FFF2-40B4-BE49-F238E27FC236}">
                <a16:creationId xmlns:a16="http://schemas.microsoft.com/office/drawing/2014/main" xmlns="" id="{7FFB9F58-A4D4-44DD-A6C0-BD1282550E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30416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8894" name="Oval 46">
            <a:extLst>
              <a:ext uri="{FF2B5EF4-FFF2-40B4-BE49-F238E27FC236}">
                <a16:creationId xmlns:a16="http://schemas.microsoft.com/office/drawing/2014/main" xmlns="" id="{52F53D86-F59B-42A1-82B2-5E666ED827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35718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8895" name="Oval 47">
            <a:extLst>
              <a:ext uri="{FF2B5EF4-FFF2-40B4-BE49-F238E27FC236}">
                <a16:creationId xmlns:a16="http://schemas.microsoft.com/office/drawing/2014/main" xmlns="" id="{67D97634-2A60-4C96-8FD9-58F147DDF2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40989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8896" name="Oval 48">
            <a:extLst>
              <a:ext uri="{FF2B5EF4-FFF2-40B4-BE49-F238E27FC236}">
                <a16:creationId xmlns:a16="http://schemas.microsoft.com/office/drawing/2014/main" xmlns="" id="{90ED4494-F8C8-4C2D-8532-500431093C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463550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8897" name="Oval 49">
            <a:extLst>
              <a:ext uri="{FF2B5EF4-FFF2-40B4-BE49-F238E27FC236}">
                <a16:creationId xmlns:a16="http://schemas.microsoft.com/office/drawing/2014/main" xmlns="" id="{8C357700-E1A3-4E87-A7A8-E1CFFFC5EF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51403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8898" name="Oval 50">
            <a:extLst>
              <a:ext uri="{FF2B5EF4-FFF2-40B4-BE49-F238E27FC236}">
                <a16:creationId xmlns:a16="http://schemas.microsoft.com/office/drawing/2014/main" xmlns="" id="{088455C5-2761-44BB-ACAF-A75B0ACA7D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5656263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8899" name="Oval 51">
            <a:extLst>
              <a:ext uri="{FF2B5EF4-FFF2-40B4-BE49-F238E27FC236}">
                <a16:creationId xmlns:a16="http://schemas.microsoft.com/office/drawing/2014/main" xmlns="" id="{731CF85F-946F-44B5-8DA7-2FE46A3481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619283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8900" name="Line 52">
            <a:extLst>
              <a:ext uri="{FF2B5EF4-FFF2-40B4-BE49-F238E27FC236}">
                <a16:creationId xmlns:a16="http://schemas.microsoft.com/office/drawing/2014/main" xmlns="" id="{EED9DD4D-B6F5-4995-AB28-A235A094FA0B}"/>
              </a:ext>
            </a:extLst>
          </p:cNvPr>
          <p:cNvSpPr>
            <a:spLocks noChangeShapeType="1"/>
          </p:cNvSpPr>
          <p:nvPr/>
        </p:nvSpPr>
        <p:spPr bwMode="auto">
          <a:xfrm>
            <a:off x="539750" y="2565400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78901" name="Text Box 53">
            <a:extLst>
              <a:ext uri="{FF2B5EF4-FFF2-40B4-BE49-F238E27FC236}">
                <a16:creationId xmlns:a16="http://schemas.microsoft.com/office/drawing/2014/main" xmlns="" id="{EB852BFA-CD92-4639-A178-D08C083B36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4797425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altLang="nl-NL" dirty="0"/>
              <a:t>Klik op </a:t>
            </a:r>
            <a:r>
              <a:rPr lang="nl-NL" altLang="nl-NL" dirty="0" smtClean="0"/>
              <a:t>de</a:t>
            </a:r>
            <a:r>
              <a:rPr lang="nl-NL" altLang="nl-NL" dirty="0" smtClean="0"/>
              <a:t> </a:t>
            </a:r>
            <a:r>
              <a:rPr lang="nl-NL" altLang="nl-NL" dirty="0"/>
              <a:t>knop opnieuw</a:t>
            </a:r>
            <a:endParaRPr lang="nl-NL" altLang="nl-NL" u="sng" dirty="0"/>
          </a:p>
          <a:p>
            <a:pPr eaLnBrk="1" hangingPunct="1">
              <a:spcBef>
                <a:spcPct val="50000"/>
              </a:spcBef>
            </a:pPr>
            <a:r>
              <a:rPr lang="nl-NL" altLang="nl-NL" dirty="0"/>
              <a:t>              </a:t>
            </a:r>
          </a:p>
          <a:p>
            <a:pPr eaLnBrk="1" hangingPunct="1">
              <a:spcBef>
                <a:spcPct val="50000"/>
              </a:spcBef>
            </a:pPr>
            <a:endParaRPr lang="nl-NL" altLang="nl-NL" dirty="0"/>
          </a:p>
          <a:p>
            <a:pPr eaLnBrk="1" hangingPunct="1">
              <a:spcBef>
                <a:spcPct val="50000"/>
              </a:spcBef>
            </a:pPr>
            <a:r>
              <a:rPr lang="nl-NL" altLang="nl-NL" dirty="0"/>
              <a:t>alle antwoorden verdwijnen</a:t>
            </a:r>
          </a:p>
        </p:txBody>
      </p:sp>
      <p:sp>
        <p:nvSpPr>
          <p:cNvPr id="78902" name="AutoShape 54">
            <a:hlinkClick r:id="" action="ppaction://noaction" highlightClick="1"/>
            <a:extLst>
              <a:ext uri="{FF2B5EF4-FFF2-40B4-BE49-F238E27FC236}">
                <a16:creationId xmlns:a16="http://schemas.microsoft.com/office/drawing/2014/main" xmlns="" id="{43FD9CB4-B254-41A9-B0EC-FFB9BAC9DF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6375" y="5300663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1200" b="1"/>
              <a:t>Opnieuw </a:t>
            </a:r>
            <a:endParaRPr lang="nl-NL" altLang="nl-NL"/>
          </a:p>
        </p:txBody>
      </p:sp>
      <p:sp>
        <p:nvSpPr>
          <p:cNvPr id="78903" name="Line 55">
            <a:extLst>
              <a:ext uri="{FF2B5EF4-FFF2-40B4-BE49-F238E27FC236}">
                <a16:creationId xmlns:a16="http://schemas.microsoft.com/office/drawing/2014/main" xmlns="" id="{CC8E6BFF-0FF8-4A45-B977-E39EF2843D3D}"/>
              </a:ext>
            </a:extLst>
          </p:cNvPr>
          <p:cNvSpPr>
            <a:spLocks noChangeShapeType="1"/>
          </p:cNvSpPr>
          <p:nvPr/>
        </p:nvSpPr>
        <p:spPr bwMode="auto">
          <a:xfrm>
            <a:off x="539750" y="4005263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39992" name="AutoShape 56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xmlns="" id="{71FB78E5-0DEF-4444-B87F-8532AC1BB8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39113" y="5589588"/>
            <a:ext cx="431800" cy="431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39993" name="AutoShape 57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xmlns="" id="{A44DBC3E-0162-45CA-B8A9-DE44670738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5589588"/>
            <a:ext cx="431800" cy="431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788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788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788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88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88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78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788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788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788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8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88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88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88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861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788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88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88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862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788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 nodeType="clickPar">
                      <p:stCondLst>
                        <p:cond delay="0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88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88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863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788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 nodeType="clickPar">
                      <p:stCondLst>
                        <p:cond delay="0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88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88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864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788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 nodeType="clickPar">
                      <p:stCondLst>
                        <p:cond delay="0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88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88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865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788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 nodeType="clickPar">
                      <p:stCondLst>
                        <p:cond delay="0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88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88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866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788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 nodeType="clickPar">
                      <p:stCondLst>
                        <p:cond delay="0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88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88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867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788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 nodeType="clickPar">
                      <p:stCondLst>
                        <p:cond delay="0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788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788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868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788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 nodeType="clickPar">
                      <p:stCondLst>
                        <p:cond delay="0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788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788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869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788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 nodeType="clickPar">
                      <p:stCondLst>
                        <p:cond delay="0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788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788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870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788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 nodeType="clickPar">
                      <p:stCondLst>
                        <p:cond delay="0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788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788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871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788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 nodeType="clickPar">
                      <p:stCondLst>
                        <p:cond delay="0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788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788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4" dur="2000"/>
                                        <p:tgtEl>
                                          <p:spTgt spid="78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2000" fill="hold"/>
                                        <p:tgtEl>
                                          <p:spTgt spid="788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0" fill="hold"/>
                                        <p:tgtEl>
                                          <p:spTgt spid="788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0" dur="2000"/>
                                        <p:tgtEl>
                                          <p:spTgt spid="78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789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789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78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0" fill="hold"/>
                                        <p:tgtEl>
                                          <p:spTgt spid="78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0" dur="2000"/>
                                        <p:tgtEl>
                                          <p:spTgt spid="78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789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789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2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789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0" fill="hold"/>
                                        <p:tgtEl>
                                          <p:spTgt spid="789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0" dur="2000"/>
                                        <p:tgtEl>
                                          <p:spTgt spid="78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789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789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36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7" dur="1000"/>
                                        <p:tgtEl>
                                          <p:spTgt spid="788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/>
                                        <p:tgtEl>
                                          <p:spTgt spid="788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9" dur="1000"/>
                                        <p:tgtEl>
                                          <p:spTgt spid="788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8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14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3" dur="1000"/>
                                        <p:tgtEl>
                                          <p:spTgt spid="788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/>
                                        <p:tgtEl>
                                          <p:spTgt spid="788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5" dur="1000"/>
                                        <p:tgtEl>
                                          <p:spTgt spid="788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8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8" dur="500"/>
                                        <p:tgtEl>
                                          <p:spTgt spid="789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/>
                                        <p:tgtEl>
                                          <p:spTgt spid="789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15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3" dur="1000"/>
                                        <p:tgtEl>
                                          <p:spTgt spid="78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/>
                                        <p:tgtEl>
                                          <p:spTgt spid="78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5" dur="1000"/>
                                        <p:tgtEl>
                                          <p:spTgt spid="788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8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789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789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16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3" dur="1000"/>
                                        <p:tgtEl>
                                          <p:spTgt spid="789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/>
                                        <p:tgtEl>
                                          <p:spTgt spid="789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5" dur="1000"/>
                                        <p:tgtEl>
                                          <p:spTgt spid="789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8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8" dur="500"/>
                                        <p:tgtEl>
                                          <p:spTgt spid="789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/>
                                        <p:tgtEl>
                                          <p:spTgt spid="789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876"/>
                  </p:tgtEl>
                </p:cond>
              </p:nextCondLst>
            </p:seq>
            <p:seq concurrent="1" nextAc="seek">
              <p:cTn id="171" restart="whenNotActive" fill="hold" evtFilter="cancelBubble" nodeType="interactiveSeq">
                <p:stCondLst>
                  <p:cond evt="onClick" delay="0">
                    <p:tgtEl>
                      <p:spTgt spid="788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2" fill="hold" nodeType="clickPar">
                      <p:stCondLst>
                        <p:cond delay="0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2000"/>
                                        <p:tgtEl>
                                          <p:spTgt spid="788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8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889"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788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 nodeType="clickPar">
                      <p:stCondLst>
                        <p:cond delay="0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2000"/>
                                        <p:tgtEl>
                                          <p:spTgt spid="788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8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890"/>
                  </p:tgtEl>
                </p:cond>
              </p:nextCondLst>
            </p:seq>
            <p:seq concurrent="1" nextAc="seek">
              <p:cTn id="183" restart="whenNotActive" fill="hold" evtFilter="cancelBubble" nodeType="interactiveSeq">
                <p:stCondLst>
                  <p:cond evt="onClick" delay="0">
                    <p:tgtEl>
                      <p:spTgt spid="788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4" fill="hold" nodeType="clickPar">
                      <p:stCondLst>
                        <p:cond delay="0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2000"/>
                                        <p:tgtEl>
                                          <p:spTgt spid="788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891"/>
                  </p:tgtEl>
                </p:cond>
              </p:nextCondLst>
            </p:seq>
            <p:seq concurrent="1" nextAc="seek">
              <p:cTn id="189" restart="whenNotActive" fill="hold" evtFilter="cancelBubble" nodeType="interactiveSeq">
                <p:stCondLst>
                  <p:cond evt="onClick" delay="0">
                    <p:tgtEl>
                      <p:spTgt spid="788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0" fill="hold" nodeType="clickPar">
                      <p:stCondLst>
                        <p:cond delay="0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2000"/>
                                        <p:tgtEl>
                                          <p:spTgt spid="788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892"/>
                  </p:tgtEl>
                </p:cond>
              </p:nextCondLst>
            </p:seq>
            <p:seq concurrent="1" nextAc="seek">
              <p:cTn id="195" restart="whenNotActive" fill="hold" evtFilter="cancelBubble" nodeType="interactiveSeq">
                <p:stCondLst>
                  <p:cond evt="onClick" delay="0">
                    <p:tgtEl>
                      <p:spTgt spid="788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6" fill="hold" nodeType="clickPar">
                      <p:stCondLst>
                        <p:cond delay="0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2000"/>
                                        <p:tgtEl>
                                          <p:spTgt spid="788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893"/>
                  </p:tgtEl>
                </p:cond>
              </p:nextCondLst>
            </p:seq>
            <p:seq concurrent="1" nextAc="seek">
              <p:cTn id="201" restart="whenNotActive" fill="hold" evtFilter="cancelBubble" nodeType="interactiveSeq">
                <p:stCondLst>
                  <p:cond evt="onClick" delay="0">
                    <p:tgtEl>
                      <p:spTgt spid="788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2" fill="hold" nodeType="clickPar">
                      <p:stCondLst>
                        <p:cond delay="0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2000"/>
                                        <p:tgtEl>
                                          <p:spTgt spid="788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8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894"/>
                  </p:tgtEl>
                </p:cond>
              </p:nextCondLst>
            </p:seq>
            <p:seq concurrent="1" nextAc="seek">
              <p:cTn id="207" restart="whenNotActive" fill="hold" evtFilter="cancelBubble" nodeType="interactiveSeq">
                <p:stCondLst>
                  <p:cond evt="onClick" delay="0">
                    <p:tgtEl>
                      <p:spTgt spid="788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8" fill="hold" nodeType="clickPar">
                      <p:stCondLst>
                        <p:cond delay="0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2000"/>
                                        <p:tgtEl>
                                          <p:spTgt spid="788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8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895"/>
                  </p:tgtEl>
                </p:cond>
              </p:nextCondLst>
            </p:seq>
            <p:seq concurrent="1" nextAc="seek">
              <p:cTn id="213" restart="whenNotActive" fill="hold" evtFilter="cancelBubble" nodeType="interactiveSeq">
                <p:stCondLst>
                  <p:cond evt="onClick" delay="0">
                    <p:tgtEl>
                      <p:spTgt spid="788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4" fill="hold" nodeType="clickPar">
                      <p:stCondLst>
                        <p:cond delay="0"/>
                      </p:stCondLst>
                      <p:childTnLst>
                        <p:par>
                          <p:cTn id="2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7" dur="2000"/>
                                        <p:tgtEl>
                                          <p:spTgt spid="788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8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896"/>
                  </p:tgtEl>
                </p:cond>
              </p:nextCondLst>
            </p:seq>
            <p:seq concurrent="1" nextAc="seek">
              <p:cTn id="219" restart="whenNotActive" fill="hold" evtFilter="cancelBubble" nodeType="interactiveSeq">
                <p:stCondLst>
                  <p:cond evt="onClick" delay="0">
                    <p:tgtEl>
                      <p:spTgt spid="788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0" fill="hold" nodeType="clickPar">
                      <p:stCondLst>
                        <p:cond delay="0"/>
                      </p:stCondLst>
                      <p:childTnLst>
                        <p:par>
                          <p:cTn id="2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3" dur="2000"/>
                                        <p:tgtEl>
                                          <p:spTgt spid="788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8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897"/>
                  </p:tgtEl>
                </p:cond>
              </p:nextCondLst>
            </p:seq>
            <p:seq concurrent="1" nextAc="seek">
              <p:cTn id="225" restart="whenNotActive" fill="hold" evtFilter="cancelBubble" nodeType="interactiveSeq">
                <p:stCondLst>
                  <p:cond evt="onClick" delay="0">
                    <p:tgtEl>
                      <p:spTgt spid="788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6" fill="hold" nodeType="clickPar">
                      <p:stCondLst>
                        <p:cond delay="0"/>
                      </p:stCondLst>
                      <p:childTnLst>
                        <p:par>
                          <p:cTn id="2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2000"/>
                                        <p:tgtEl>
                                          <p:spTgt spid="788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8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898"/>
                  </p:tgtEl>
                </p:cond>
              </p:nextCondLst>
            </p:seq>
            <p:seq concurrent="1" nextAc="seek">
              <p:cTn id="231" restart="whenNotActive" fill="hold" evtFilter="cancelBubble" nodeType="interactiveSeq">
                <p:stCondLst>
                  <p:cond evt="onClick" delay="0">
                    <p:tgtEl>
                      <p:spTgt spid="788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2" fill="hold" nodeType="clickPar">
                      <p:stCondLst>
                        <p:cond delay="0"/>
                      </p:stCondLst>
                      <p:childTnLst>
                        <p:par>
                          <p:cTn id="2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5" dur="2000"/>
                                        <p:tgtEl>
                                          <p:spTgt spid="788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8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899"/>
                  </p:tgtEl>
                </p:cond>
              </p:nextCondLst>
            </p:seq>
            <p:seq concurrent="1" nextAc="seek">
              <p:cTn id="237" restart="whenNotActive" fill="hold" evtFilter="cancelBubble" nodeType="interactiveSeq">
                <p:stCondLst>
                  <p:cond evt="onClick" delay="0">
                    <p:tgtEl>
                      <p:spTgt spid="788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8" fill="hold" nodeType="clickPar">
                      <p:stCondLst>
                        <p:cond delay="0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1" dur="500"/>
                                        <p:tgtEl>
                                          <p:spTgt spid="788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4" dur="500"/>
                                        <p:tgtEl>
                                          <p:spTgt spid="788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7" dur="500"/>
                                        <p:tgtEl>
                                          <p:spTgt spid="788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0" dur="500"/>
                                        <p:tgtEl>
                                          <p:spTgt spid="788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3" dur="500"/>
                                        <p:tgtEl>
                                          <p:spTgt spid="788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6" dur="500"/>
                                        <p:tgtEl>
                                          <p:spTgt spid="788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9" dur="500"/>
                                        <p:tgtEl>
                                          <p:spTgt spid="788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2" dur="500"/>
                                        <p:tgtEl>
                                          <p:spTgt spid="788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5" dur="500"/>
                                        <p:tgtEl>
                                          <p:spTgt spid="788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8" dur="500"/>
                                        <p:tgtEl>
                                          <p:spTgt spid="788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1" dur="500"/>
                                        <p:tgtEl>
                                          <p:spTgt spid="788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877"/>
                  </p:tgtEl>
                </p:cond>
              </p:nextCondLst>
            </p:seq>
          </p:childTnLst>
        </p:cTn>
      </p:par>
    </p:tnLst>
    <p:bldLst>
      <p:bldP spid="78850" grpId="0" animBg="1"/>
      <p:bldP spid="78850" grpId="1" animBg="1"/>
      <p:bldP spid="78850" grpId="2" animBg="1"/>
      <p:bldP spid="78851" grpId="0" animBg="1"/>
      <p:bldP spid="78851" grpId="1" animBg="1"/>
      <p:bldP spid="78851" grpId="2" animBg="1"/>
      <p:bldP spid="78852" grpId="0" animBg="1"/>
      <p:bldP spid="78852" grpId="1" animBg="1"/>
      <p:bldP spid="78852" grpId="2" animBg="1"/>
      <p:bldP spid="78853" grpId="0" animBg="1"/>
      <p:bldP spid="78853" grpId="1" animBg="1"/>
      <p:bldP spid="78853" grpId="2" animBg="1"/>
      <p:bldP spid="78854" grpId="0" animBg="1"/>
      <p:bldP spid="78854" grpId="1" animBg="1"/>
      <p:bldP spid="78854" grpId="2" animBg="1"/>
      <p:bldP spid="78855" grpId="0" animBg="1"/>
      <p:bldP spid="78855" grpId="1" animBg="1"/>
      <p:bldP spid="78855" grpId="2" animBg="1"/>
      <p:bldP spid="78856" grpId="0" animBg="1"/>
      <p:bldP spid="78856" grpId="1" animBg="1"/>
      <p:bldP spid="78856" grpId="2" animBg="1"/>
      <p:bldP spid="78857" grpId="0" animBg="1"/>
      <p:bldP spid="78857" grpId="1" animBg="1"/>
      <p:bldP spid="78857" grpId="2" animBg="1"/>
      <p:bldP spid="78858" grpId="0" animBg="1"/>
      <p:bldP spid="78858" grpId="1" animBg="1"/>
      <p:bldP spid="78858" grpId="2" animBg="1"/>
      <p:bldP spid="78859" grpId="0" animBg="1"/>
      <p:bldP spid="78859" grpId="1" animBg="1"/>
      <p:bldP spid="78859" grpId="2" animBg="1"/>
      <p:bldP spid="78860" grpId="0" animBg="1"/>
      <p:bldP spid="78860" grpId="1" animBg="1"/>
      <p:bldP spid="78860" grpId="2" animBg="1"/>
      <p:bldP spid="78872" grpId="0" animBg="1"/>
      <p:bldP spid="78873" grpId="0" animBg="1"/>
      <p:bldP spid="78873" grpId="1" animBg="1"/>
      <p:bldP spid="78874" grpId="0" animBg="1"/>
      <p:bldP spid="78874" grpId="1" animBg="1"/>
      <p:bldP spid="78875" grpId="0" animBg="1"/>
      <p:bldP spid="78875" grpId="1" animBg="1"/>
      <p:bldP spid="78876" grpId="0" animBg="1"/>
      <p:bldP spid="78876" grpId="1" animBg="1"/>
      <p:bldP spid="78901" grpId="0" animBg="1"/>
      <p:bldP spid="78901" grpId="1" animBg="1"/>
      <p:bldP spid="78902" grpId="0" animBg="1"/>
      <p:bldP spid="78902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594042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</a:t>
            </a:r>
          </a:p>
        </p:txBody>
      </p:sp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594042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2</a:t>
            </a:r>
          </a:p>
        </p:txBody>
      </p:sp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58374" name="Text Box 6"/>
          <p:cNvSpPr txBox="1">
            <a:spLocks noChangeArrowheads="1"/>
          </p:cNvSpPr>
          <p:nvPr/>
        </p:nvSpPr>
        <p:spPr bwMode="auto">
          <a:xfrm>
            <a:off x="594042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4</a:t>
            </a:r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5</a:t>
            </a:r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594042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58377" name="Text Box 9"/>
          <p:cNvSpPr txBox="1">
            <a:spLocks noChangeArrowheads="1"/>
          </p:cNvSpPr>
          <p:nvPr/>
        </p:nvSpPr>
        <p:spPr bwMode="auto">
          <a:xfrm>
            <a:off x="594042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7</a:t>
            </a:r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5940425" y="5184775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8</a:t>
            </a:r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5940425" y="5699125"/>
            <a:ext cx="6477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9</a:t>
            </a:r>
          </a:p>
        </p:txBody>
      </p:sp>
      <p:sp>
        <p:nvSpPr>
          <p:cNvPr id="58380" name="Text Box 12"/>
          <p:cNvSpPr txBox="1">
            <a:spLocks noChangeArrowheads="1"/>
          </p:cNvSpPr>
          <p:nvPr/>
        </p:nvSpPr>
        <p:spPr bwMode="auto">
          <a:xfrm>
            <a:off x="5940425" y="6237288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10</a:t>
            </a:r>
          </a:p>
        </p:txBody>
      </p:sp>
      <p:sp>
        <p:nvSpPr>
          <p:cNvPr id="58381" name="Text Box 13"/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82" name="Text Box 14"/>
          <p:cNvSpPr txBox="1">
            <a:spLocks noChangeArrowheads="1"/>
          </p:cNvSpPr>
          <p:nvPr/>
        </p:nvSpPr>
        <p:spPr bwMode="auto">
          <a:xfrm>
            <a:off x="385127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</a:t>
            </a:r>
          </a:p>
        </p:txBody>
      </p:sp>
      <p:sp>
        <p:nvSpPr>
          <p:cNvPr id="58383" name="Text Box 15"/>
          <p:cNvSpPr txBox="1">
            <a:spLocks noChangeArrowheads="1"/>
          </p:cNvSpPr>
          <p:nvPr/>
        </p:nvSpPr>
        <p:spPr bwMode="auto">
          <a:xfrm>
            <a:off x="385127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2</a:t>
            </a:r>
          </a:p>
        </p:txBody>
      </p:sp>
      <p:sp>
        <p:nvSpPr>
          <p:cNvPr id="58384" name="Text Box 16"/>
          <p:cNvSpPr txBox="1">
            <a:spLocks noChangeArrowheads="1"/>
          </p:cNvSpPr>
          <p:nvPr/>
        </p:nvSpPr>
        <p:spPr bwMode="auto">
          <a:xfrm>
            <a:off x="385127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58385" name="Text Box 17"/>
          <p:cNvSpPr txBox="1">
            <a:spLocks noChangeArrowheads="1"/>
          </p:cNvSpPr>
          <p:nvPr/>
        </p:nvSpPr>
        <p:spPr bwMode="auto">
          <a:xfrm>
            <a:off x="385127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4</a:t>
            </a:r>
          </a:p>
        </p:txBody>
      </p:sp>
      <p:sp>
        <p:nvSpPr>
          <p:cNvPr id="58386" name="Text Box 18"/>
          <p:cNvSpPr txBox="1">
            <a:spLocks noChangeArrowheads="1"/>
          </p:cNvSpPr>
          <p:nvPr/>
        </p:nvSpPr>
        <p:spPr bwMode="auto">
          <a:xfrm>
            <a:off x="385127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5</a:t>
            </a:r>
          </a:p>
        </p:txBody>
      </p:sp>
      <p:sp>
        <p:nvSpPr>
          <p:cNvPr id="58387" name="Text Box 19"/>
          <p:cNvSpPr txBox="1">
            <a:spLocks noChangeArrowheads="1"/>
          </p:cNvSpPr>
          <p:nvPr/>
        </p:nvSpPr>
        <p:spPr bwMode="auto">
          <a:xfrm>
            <a:off x="385127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58388" name="Text Box 20"/>
          <p:cNvSpPr txBox="1">
            <a:spLocks noChangeArrowheads="1"/>
          </p:cNvSpPr>
          <p:nvPr/>
        </p:nvSpPr>
        <p:spPr bwMode="auto">
          <a:xfrm>
            <a:off x="385127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7</a:t>
            </a:r>
          </a:p>
        </p:txBody>
      </p:sp>
      <p:sp>
        <p:nvSpPr>
          <p:cNvPr id="58389" name="Text Box 21"/>
          <p:cNvSpPr txBox="1">
            <a:spLocks noChangeArrowheads="1"/>
          </p:cNvSpPr>
          <p:nvPr/>
        </p:nvSpPr>
        <p:spPr bwMode="auto">
          <a:xfrm>
            <a:off x="3851275" y="5194300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8</a:t>
            </a:r>
          </a:p>
        </p:txBody>
      </p:sp>
      <p:sp>
        <p:nvSpPr>
          <p:cNvPr id="58390" name="Text Box 22"/>
          <p:cNvSpPr txBox="1">
            <a:spLocks noChangeArrowheads="1"/>
          </p:cNvSpPr>
          <p:nvPr/>
        </p:nvSpPr>
        <p:spPr bwMode="auto">
          <a:xfrm>
            <a:off x="3851275" y="5699125"/>
            <a:ext cx="6477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9</a:t>
            </a:r>
          </a:p>
        </p:txBody>
      </p:sp>
      <p:sp>
        <p:nvSpPr>
          <p:cNvPr id="58392" name="Text Box 24"/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Tafel Kriskras </a:t>
            </a:r>
          </a:p>
        </p:txBody>
      </p:sp>
      <p:sp>
        <p:nvSpPr>
          <p:cNvPr id="58394" name="Text Box 26"/>
          <p:cNvSpPr txBox="1">
            <a:spLocks noChangeArrowheads="1"/>
          </p:cNvSpPr>
          <p:nvPr/>
        </p:nvSpPr>
        <p:spPr bwMode="auto">
          <a:xfrm>
            <a:off x="395288" y="1557338"/>
            <a:ext cx="3168650" cy="43088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r>
              <a:rPr lang="nl-NL" altLang="nl-NL" sz="1600" b="1" i="1" u="sng" dirty="0">
                <a:solidFill>
                  <a:srgbClr val="00B0F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</a:t>
            </a:r>
            <a:r>
              <a:rPr lang="nl-NL" altLang="nl-NL" sz="1600" dirty="0">
                <a:solidFill>
                  <a:srgbClr val="00B0F0"/>
                </a:solidFill>
              </a:rPr>
              <a:t> </a:t>
            </a:r>
            <a:r>
              <a:rPr lang="nl-NL" altLang="nl-NL" sz="1600" dirty="0"/>
              <a:t>= 5x is de helft van 10x</a:t>
            </a:r>
          </a:p>
          <a:p>
            <a:r>
              <a:rPr lang="nl-NL" altLang="nl-NL" sz="16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Geel</a:t>
            </a:r>
            <a:r>
              <a:rPr lang="nl-NL" altLang="nl-NL" sz="1600" dirty="0">
                <a:solidFill>
                  <a:srgbClr val="FFFF00"/>
                </a:solidFill>
              </a:rPr>
              <a:t> </a:t>
            </a:r>
            <a:r>
              <a:rPr lang="nl-NL" altLang="nl-NL" sz="1600" dirty="0"/>
              <a:t>= verdubbelen</a:t>
            </a:r>
          </a:p>
          <a:p>
            <a:r>
              <a:rPr lang="nl-NL" altLang="nl-NL" sz="1600" b="1" i="1" u="sng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Rood</a:t>
            </a:r>
            <a:r>
              <a:rPr lang="nl-NL" altLang="nl-NL" sz="1600" dirty="0"/>
              <a:t> = ook verdubbelen, maar lastiger</a:t>
            </a:r>
          </a:p>
          <a:p>
            <a:r>
              <a:rPr lang="nl-NL" altLang="nl-NL" sz="1600" b="1" i="1" u="sng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Wit</a:t>
            </a:r>
            <a:r>
              <a:rPr lang="nl-NL" altLang="nl-NL" sz="1600" dirty="0">
                <a:solidFill>
                  <a:schemeClr val="bg1"/>
                </a:solidFill>
              </a:rPr>
              <a:t> </a:t>
            </a:r>
            <a:r>
              <a:rPr lang="nl-NL" altLang="nl-NL" sz="1600" dirty="0"/>
              <a:t>= 1x minder dan 10x</a:t>
            </a:r>
          </a:p>
          <a:p>
            <a:r>
              <a:rPr lang="nl-NL" altLang="nl-NL" sz="1600" b="1" i="1" u="sng" dirty="0">
                <a:solidFill>
                  <a:srgbClr val="00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Groen</a:t>
            </a:r>
            <a:r>
              <a:rPr lang="nl-NL" altLang="nl-NL" sz="1600" dirty="0">
                <a:solidFill>
                  <a:srgbClr val="00B050"/>
                </a:solidFill>
              </a:rPr>
              <a:t> </a:t>
            </a:r>
            <a:r>
              <a:rPr lang="nl-NL" altLang="nl-NL" sz="1600" dirty="0"/>
              <a:t>= 1x meer / 1x minder</a:t>
            </a:r>
            <a:r>
              <a:rPr lang="nl-NL" altLang="nl-NL" sz="800" dirty="0"/>
              <a:t> </a:t>
            </a:r>
          </a:p>
          <a:p>
            <a:r>
              <a:rPr lang="nl-NL" altLang="nl-NL" sz="800" dirty="0"/>
              <a:t>                              </a:t>
            </a:r>
            <a:r>
              <a:rPr lang="nl-NL" altLang="nl-NL" sz="1000" dirty="0"/>
              <a:t>(maar ook: 5x + 2x / of 3x + 4x)</a:t>
            </a:r>
          </a:p>
          <a:p>
            <a:r>
              <a:rPr lang="nl-NL" altLang="nl-NL" sz="1600" dirty="0"/>
              <a:t>        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>
                <a:solidFill>
                  <a:srgbClr val="0000FF"/>
                </a:solidFill>
              </a:rPr>
              <a:t>De sommen starten / stoppen  door op de </a:t>
            </a:r>
            <a:r>
              <a:rPr lang="nl-NL" altLang="nl-NL" sz="16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blauwe knop</a:t>
            </a:r>
            <a:r>
              <a:rPr lang="nl-NL" altLang="nl-NL" sz="1600" dirty="0">
                <a:solidFill>
                  <a:srgbClr val="0000FF"/>
                </a:solidFill>
              </a:rPr>
              <a:t> te klikken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/>
              <a:t>Na een korte oefening is er drie seconden pauze – de oefening gaat automatisch verder</a:t>
            </a:r>
          </a:p>
          <a:p>
            <a:pPr>
              <a:spcBef>
                <a:spcPct val="50000"/>
              </a:spcBef>
            </a:pPr>
            <a:endParaRPr lang="nl-NL" altLang="nl-NL" sz="1600" dirty="0"/>
          </a:p>
        </p:txBody>
      </p:sp>
      <p:sp>
        <p:nvSpPr>
          <p:cNvPr id="58396" name="Text Box 28"/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Tafel Kriskras</a:t>
            </a:r>
          </a:p>
        </p:txBody>
      </p:sp>
      <p:sp>
        <p:nvSpPr>
          <p:cNvPr id="58397" name="Text Box 29"/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58399" name="Text Box 31"/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1 =</a:t>
            </a:r>
          </a:p>
        </p:txBody>
      </p:sp>
      <p:sp>
        <p:nvSpPr>
          <p:cNvPr id="58400" name="Text Box 32"/>
          <p:cNvSpPr txBox="1">
            <a:spLocks noChangeArrowheads="1"/>
          </p:cNvSpPr>
          <p:nvPr/>
        </p:nvSpPr>
        <p:spPr bwMode="auto">
          <a:xfrm>
            <a:off x="4572000" y="144938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1 =</a:t>
            </a:r>
          </a:p>
        </p:txBody>
      </p:sp>
      <p:sp>
        <p:nvSpPr>
          <p:cNvPr id="58401" name="Text Box 33"/>
          <p:cNvSpPr txBox="1">
            <a:spLocks noChangeArrowheads="1"/>
          </p:cNvSpPr>
          <p:nvPr/>
        </p:nvSpPr>
        <p:spPr bwMode="auto">
          <a:xfrm>
            <a:off x="4572000" y="198913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1 =</a:t>
            </a:r>
          </a:p>
        </p:txBody>
      </p:sp>
      <p:sp>
        <p:nvSpPr>
          <p:cNvPr id="58402" name="Text Box 34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03" name="Text Box 35"/>
          <p:cNvSpPr txBox="1">
            <a:spLocks noChangeArrowheads="1"/>
          </p:cNvSpPr>
          <p:nvPr/>
        </p:nvSpPr>
        <p:spPr bwMode="auto">
          <a:xfrm>
            <a:off x="4572000" y="3033713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1 =</a:t>
            </a:r>
          </a:p>
        </p:txBody>
      </p:sp>
      <p:sp>
        <p:nvSpPr>
          <p:cNvPr id="58404" name="Text Box 36"/>
          <p:cNvSpPr txBox="1">
            <a:spLocks noChangeArrowheads="1"/>
          </p:cNvSpPr>
          <p:nvPr/>
        </p:nvSpPr>
        <p:spPr bwMode="auto">
          <a:xfrm>
            <a:off x="4572000" y="3573463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1 =</a:t>
            </a:r>
          </a:p>
        </p:txBody>
      </p:sp>
      <p:sp>
        <p:nvSpPr>
          <p:cNvPr id="58405" name="Text Box 37"/>
          <p:cNvSpPr txBox="1">
            <a:spLocks noChangeArrowheads="1"/>
          </p:cNvSpPr>
          <p:nvPr/>
        </p:nvSpPr>
        <p:spPr bwMode="auto">
          <a:xfrm>
            <a:off x="4572000" y="4114800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</a:t>
            </a:r>
            <a:r>
              <a:rPr lang="nl-NL" altLang="nl-NL" sz="2400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nl-NL" altLang="nl-NL" sz="2400" dirty="0">
                <a:solidFill>
                  <a:schemeClr val="bg1"/>
                </a:solidFill>
              </a:rPr>
              <a:t>1</a:t>
            </a:r>
            <a:r>
              <a:rPr lang="nl-NL" altLang="nl-NL" sz="2400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nl-NL" altLang="nl-NL" sz="2400" dirty="0">
                <a:solidFill>
                  <a:schemeClr val="bg1"/>
                </a:solidFill>
              </a:rPr>
              <a:t>=</a:t>
            </a:r>
          </a:p>
        </p:txBody>
      </p:sp>
      <p:sp>
        <p:nvSpPr>
          <p:cNvPr id="58406" name="Text Box 38"/>
          <p:cNvSpPr txBox="1">
            <a:spLocks noChangeArrowheads="1"/>
          </p:cNvSpPr>
          <p:nvPr/>
        </p:nvSpPr>
        <p:spPr bwMode="auto">
          <a:xfrm>
            <a:off x="4572000" y="4652963"/>
            <a:ext cx="12954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1 =</a:t>
            </a:r>
          </a:p>
        </p:txBody>
      </p:sp>
      <p:sp>
        <p:nvSpPr>
          <p:cNvPr id="58407" name="Text Box 39"/>
          <p:cNvSpPr txBox="1">
            <a:spLocks noChangeArrowheads="1"/>
          </p:cNvSpPr>
          <p:nvPr/>
        </p:nvSpPr>
        <p:spPr bwMode="auto">
          <a:xfrm>
            <a:off x="4572000" y="5184775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1 =</a:t>
            </a:r>
          </a:p>
        </p:txBody>
      </p:sp>
      <p:sp>
        <p:nvSpPr>
          <p:cNvPr id="58408" name="Text Box 40"/>
          <p:cNvSpPr txBox="1">
            <a:spLocks noChangeArrowheads="1"/>
          </p:cNvSpPr>
          <p:nvPr/>
        </p:nvSpPr>
        <p:spPr bwMode="auto">
          <a:xfrm>
            <a:off x="4572000" y="56991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1 =</a:t>
            </a:r>
          </a:p>
        </p:txBody>
      </p:sp>
      <p:sp>
        <p:nvSpPr>
          <p:cNvPr id="58409" name="Text Box 41"/>
          <p:cNvSpPr txBox="1">
            <a:spLocks noChangeArrowheads="1"/>
          </p:cNvSpPr>
          <p:nvPr/>
        </p:nvSpPr>
        <p:spPr bwMode="auto">
          <a:xfrm>
            <a:off x="4572000" y="6237288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1 =</a:t>
            </a:r>
          </a:p>
        </p:txBody>
      </p:sp>
      <p:sp>
        <p:nvSpPr>
          <p:cNvPr id="58426" name="Text Box 58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29" name="Text Box 61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 1 =</a:t>
            </a:r>
          </a:p>
        </p:txBody>
      </p:sp>
      <p:sp>
        <p:nvSpPr>
          <p:cNvPr id="58606" name="Text Box 238"/>
          <p:cNvSpPr txBox="1">
            <a:spLocks noChangeArrowheads="1"/>
          </p:cNvSpPr>
          <p:nvPr/>
        </p:nvSpPr>
        <p:spPr bwMode="auto">
          <a:xfrm>
            <a:off x="3851275" y="6237288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10</a:t>
            </a:r>
          </a:p>
        </p:txBody>
      </p:sp>
      <p:sp>
        <p:nvSpPr>
          <p:cNvPr id="58609" name="AutoShape 24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72450" y="5589588"/>
            <a:ext cx="431800" cy="431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8610" name="AutoShape 242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700963" y="5589588"/>
            <a:ext cx="431800" cy="431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8612" name="AutoShape 24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667625" y="4941888"/>
            <a:ext cx="936625" cy="576262"/>
          </a:xfrm>
          <a:prstGeom prst="actionButtonBlank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altLang="nl-NL" sz="1200" b="1">
                <a:solidFill>
                  <a:schemeClr val="bg1"/>
                </a:solidFill>
              </a:rPr>
              <a:t>START</a:t>
            </a:r>
          </a:p>
          <a:p>
            <a:pPr algn="ctr"/>
            <a:r>
              <a:rPr lang="nl-NL" altLang="nl-NL" sz="1200" b="1">
                <a:solidFill>
                  <a:schemeClr val="bg1"/>
                </a:solidFill>
              </a:rPr>
              <a:t>STOP</a:t>
            </a:r>
            <a:endParaRPr lang="nl-NL" altLang="nl-NL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6883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83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2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2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41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397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586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 nodeType="clickPar">
                      <p:stCondLst>
                        <p:cond delay="0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5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69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7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7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81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2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5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8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3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106" presetID="4" presetClass="entr" presetSubtype="16" fill="hold" grpId="2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11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11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11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0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122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4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26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8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13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35000"/>
                            </p:stCondLst>
                            <p:childTnLst>
                              <p:par>
                                <p:cTn id="13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37000"/>
                            </p:stCondLst>
                            <p:childTnLst>
                              <p:par>
                                <p:cTn id="138" presetID="4" presetClass="exit" presetSubtype="16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9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2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5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8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1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4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7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0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 nodeType="afterGroup">
                            <p:stCondLst>
                              <p:cond delay="39000"/>
                            </p:stCondLst>
                            <p:childTnLst>
                              <p:par>
                                <p:cTn id="163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5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 nodeType="afterGroup">
                            <p:stCondLst>
                              <p:cond delay="44000"/>
                            </p:stCondLst>
                            <p:childTnLst>
                              <p:par>
                                <p:cTn id="167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9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 nodeType="afterGroup">
                            <p:stCondLst>
                              <p:cond delay="46000"/>
                            </p:stCondLst>
                            <p:childTnLst>
                              <p:par>
                                <p:cTn id="17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3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 nodeType="afterGroup">
                            <p:stCondLst>
                              <p:cond delay="48000"/>
                            </p:stCondLst>
                            <p:childTnLst>
                              <p:par>
                                <p:cTn id="17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 nodeType="afterGroup">
                            <p:stCondLst>
                              <p:cond delay="50000"/>
                            </p:stCondLst>
                            <p:childTnLst>
                              <p:par>
                                <p:cTn id="1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1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 nodeType="afterGroup">
                            <p:stCondLst>
                              <p:cond delay="52000"/>
                            </p:stCondLst>
                            <p:childTnLst>
                              <p:par>
                                <p:cTn id="1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5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 nodeType="afterGroup">
                            <p:stCondLst>
                              <p:cond delay="54000"/>
                            </p:stCondLst>
                            <p:childTnLst>
                              <p:par>
                                <p:cTn id="1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9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 nodeType="afterGroup">
                            <p:stCondLst>
                              <p:cond delay="56000"/>
                            </p:stCondLst>
                            <p:childTnLst>
                              <p:par>
                                <p:cTn id="1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3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 nodeType="afterGroup">
                            <p:stCondLst>
                              <p:cond delay="58000"/>
                            </p:stCondLst>
                            <p:childTnLst>
                              <p:par>
                                <p:cTn id="19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7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 nodeType="afterGroup">
                            <p:stCondLst>
                              <p:cond delay="60000"/>
                            </p:stCondLst>
                            <p:childTnLst>
                              <p:par>
                                <p:cTn id="199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 nodeType="afterGroup">
                            <p:stCondLst>
                              <p:cond delay="62000"/>
                            </p:stCondLst>
                            <p:childTnLst>
                              <p:par>
                                <p:cTn id="20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5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 nodeType="afterGroup">
                            <p:stCondLst>
                              <p:cond delay="64000"/>
                            </p:stCondLst>
                            <p:childTnLst>
                              <p:par>
                                <p:cTn id="20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 nodeType="afterGroup">
                            <p:stCondLst>
                              <p:cond delay="66000"/>
                            </p:stCondLst>
                            <p:childTnLst>
                              <p:par>
                                <p:cTn id="211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2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8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1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4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0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3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2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5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 nodeType="afterGroup">
                            <p:stCondLst>
                              <p:cond delay="68000"/>
                            </p:stCondLst>
                            <p:childTnLst>
                              <p:par>
                                <p:cTn id="248" presetID="4" presetClass="entr" presetSubtype="16" fill="hold" grpId="6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0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 nodeType="afterGroup">
                            <p:stCondLst>
                              <p:cond delay="73000"/>
                            </p:stCondLst>
                            <p:childTnLst>
                              <p:par>
                                <p:cTn id="252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4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 nodeType="afterGroup">
                            <p:stCondLst>
                              <p:cond delay="75000"/>
                            </p:stCondLst>
                            <p:childTnLst>
                              <p:par>
                                <p:cTn id="256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8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 nodeType="afterGroup">
                            <p:stCondLst>
                              <p:cond delay="77000"/>
                            </p:stCondLst>
                            <p:childTnLst>
                              <p:par>
                                <p:cTn id="26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2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 nodeType="afterGroup">
                            <p:stCondLst>
                              <p:cond delay="79000"/>
                            </p:stCondLst>
                            <p:childTnLst>
                              <p:par>
                                <p:cTn id="26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6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7" fill="hold" nodeType="afterGroup">
                            <p:stCondLst>
                              <p:cond delay="81000"/>
                            </p:stCondLst>
                            <p:childTnLst>
                              <p:par>
                                <p:cTn id="26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0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 nodeType="afterGroup">
                            <p:stCondLst>
                              <p:cond delay="83000"/>
                            </p:stCondLst>
                            <p:childTnLst>
                              <p:par>
                                <p:cTn id="27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4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 nodeType="afterGroup">
                            <p:stCondLst>
                              <p:cond delay="85000"/>
                            </p:stCondLst>
                            <p:childTnLst>
                              <p:par>
                                <p:cTn id="27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8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 nodeType="afterGroup">
                            <p:stCondLst>
                              <p:cond delay="87000"/>
                            </p:stCondLst>
                            <p:childTnLst>
                              <p:par>
                                <p:cTn id="28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2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 nodeType="afterGroup">
                            <p:stCondLst>
                              <p:cond delay="89000"/>
                            </p:stCondLst>
                            <p:childTnLst>
                              <p:par>
                                <p:cTn id="284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6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 nodeType="afterGroup">
                            <p:stCondLst>
                              <p:cond delay="91000"/>
                            </p:stCondLst>
                            <p:childTnLst>
                              <p:par>
                                <p:cTn id="28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0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1" fill="hold" nodeType="afterGroup">
                            <p:stCondLst>
                              <p:cond delay="93000"/>
                            </p:stCondLst>
                            <p:childTnLst>
                              <p:par>
                                <p:cTn id="29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4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 nodeType="afterGroup">
                            <p:stCondLst>
                              <p:cond delay="95000"/>
                            </p:stCondLst>
                            <p:childTnLst>
                              <p:par>
                                <p:cTn id="296" presetID="4" presetClass="exit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7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3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9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2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5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8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0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1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4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7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0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2" fill="hold" nodeType="afterGroup">
                            <p:stCondLst>
                              <p:cond delay="97000"/>
                            </p:stCondLst>
                            <p:childTnLst>
                              <p:par>
                                <p:cTn id="333" presetID="4" presetClass="entr" presetSubtype="16" fill="hold" grpId="8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5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6" fill="hold" nodeType="afterGroup">
                            <p:stCondLst>
                              <p:cond delay="102000"/>
                            </p:stCondLst>
                            <p:childTnLst>
                              <p:par>
                                <p:cTn id="337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0" fill="hold" nodeType="afterGroup">
                            <p:stCondLst>
                              <p:cond delay="104000"/>
                            </p:stCondLst>
                            <p:childTnLst>
                              <p:par>
                                <p:cTn id="34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3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4" fill="hold" nodeType="afterGroup">
                            <p:stCondLst>
                              <p:cond delay="106000"/>
                            </p:stCondLst>
                            <p:childTnLst>
                              <p:par>
                                <p:cTn id="34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7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8" fill="hold" nodeType="afterGroup">
                            <p:stCondLst>
                              <p:cond delay="108000"/>
                            </p:stCondLst>
                            <p:childTnLst>
                              <p:par>
                                <p:cTn id="349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1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2" fill="hold" nodeType="afterGroup">
                            <p:stCondLst>
                              <p:cond delay="110000"/>
                            </p:stCondLst>
                            <p:childTnLst>
                              <p:par>
                                <p:cTn id="353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6" fill="hold" nodeType="afterGroup">
                            <p:stCondLst>
                              <p:cond delay="112000"/>
                            </p:stCondLst>
                            <p:childTnLst>
                              <p:par>
                                <p:cTn id="3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9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0" fill="hold" nodeType="afterGroup">
                            <p:stCondLst>
                              <p:cond delay="114000"/>
                            </p:stCondLst>
                            <p:childTnLst>
                              <p:par>
                                <p:cTn id="3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3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4" fill="hold" nodeType="afterGroup">
                            <p:stCondLst>
                              <p:cond delay="116000"/>
                            </p:stCondLst>
                            <p:childTnLst>
                              <p:par>
                                <p:cTn id="365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7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8" fill="hold" nodeType="afterGroup">
                            <p:stCondLst>
                              <p:cond delay="118000"/>
                            </p:stCondLst>
                            <p:childTnLst>
                              <p:par>
                                <p:cTn id="369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1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2" fill="hold" nodeType="afterGroup">
                            <p:stCondLst>
                              <p:cond delay="120000"/>
                            </p:stCondLst>
                            <p:childTnLst>
                              <p:par>
                                <p:cTn id="373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5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6" fill="hold" nodeType="afterGroup">
                            <p:stCondLst>
                              <p:cond delay="122000"/>
                            </p:stCondLst>
                            <p:childTnLst>
                              <p:par>
                                <p:cTn id="377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9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 nodeType="afterGroup">
                            <p:stCondLst>
                              <p:cond delay="124000"/>
                            </p:stCondLst>
                            <p:childTnLst>
                              <p:par>
                                <p:cTn id="38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3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4" fill="hold" nodeType="afterGroup">
                            <p:stCondLst>
                              <p:cond delay="126000"/>
                            </p:stCondLst>
                            <p:childTnLst>
                              <p:par>
                                <p:cTn id="38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8" fill="hold" nodeType="afterGroup">
                            <p:stCondLst>
                              <p:cond delay="128000"/>
                            </p:stCondLst>
                            <p:childTnLst>
                              <p:par>
                                <p:cTn id="389" presetID="4" presetClass="exit" presetSubtype="16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0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2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3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2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4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8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1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3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6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9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0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2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3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6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9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1" fill="hold" nodeType="afterGroup">
                            <p:stCondLst>
                              <p:cond delay="130000"/>
                            </p:stCondLst>
                            <p:childTnLst>
                              <p:par>
                                <p:cTn id="432" presetID="4" presetClass="entr" presetSubtype="16" fill="hold" grpId="1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5" fill="hold" nodeType="afterGroup">
                            <p:stCondLst>
                              <p:cond delay="135000"/>
                            </p:stCondLst>
                            <p:childTnLst>
                              <p:par>
                                <p:cTn id="436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8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9" fill="hold" nodeType="afterGroup">
                            <p:stCondLst>
                              <p:cond delay="137000"/>
                            </p:stCondLst>
                            <p:childTnLst>
                              <p:par>
                                <p:cTn id="44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2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3" fill="hold" nodeType="afterGroup">
                            <p:stCondLst>
                              <p:cond delay="139000"/>
                            </p:stCondLst>
                            <p:childTnLst>
                              <p:par>
                                <p:cTn id="444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6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7" fill="hold" nodeType="afterGroup">
                            <p:stCondLst>
                              <p:cond delay="141000"/>
                            </p:stCondLst>
                            <p:childTnLst>
                              <p:par>
                                <p:cTn id="44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0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1" fill="hold" nodeType="afterGroup">
                            <p:stCondLst>
                              <p:cond delay="143000"/>
                            </p:stCondLst>
                            <p:childTnLst>
                              <p:par>
                                <p:cTn id="45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4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5" fill="hold" nodeType="afterGroup">
                            <p:stCondLst>
                              <p:cond delay="145000"/>
                            </p:stCondLst>
                            <p:childTnLst>
                              <p:par>
                                <p:cTn id="456" presetID="10" presetClass="exit" presetSubtype="0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7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9" presetID="10" presetClass="exit" presetSubtype="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0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2" fill="hold" nodeType="afterGroup">
                            <p:stCondLst>
                              <p:cond delay="147000"/>
                            </p:stCondLst>
                            <p:childTnLst>
                              <p:par>
                                <p:cTn id="463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5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6" fill="hold" nodeType="afterGroup">
                            <p:stCondLst>
                              <p:cond delay="149000"/>
                            </p:stCondLst>
                            <p:childTnLst>
                              <p:par>
                                <p:cTn id="467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9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0" fill="hold" nodeType="afterGroup">
                            <p:stCondLst>
                              <p:cond delay="151000"/>
                            </p:stCondLst>
                            <p:childTnLst>
                              <p:par>
                                <p:cTn id="471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3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4" fill="hold" nodeType="afterGroup">
                            <p:stCondLst>
                              <p:cond delay="153000"/>
                            </p:stCondLst>
                            <p:childTnLst>
                              <p:par>
                                <p:cTn id="475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8" fill="hold" nodeType="afterGroup">
                            <p:stCondLst>
                              <p:cond delay="155000"/>
                            </p:stCondLst>
                            <p:childTnLst>
                              <p:par>
                                <p:cTn id="4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1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2" fill="hold" nodeType="afterGroup">
                            <p:stCondLst>
                              <p:cond delay="157000"/>
                            </p:stCondLst>
                            <p:childTnLst>
                              <p:par>
                                <p:cTn id="4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5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6" fill="hold" nodeType="afterGroup">
                            <p:stCondLst>
                              <p:cond delay="159000"/>
                            </p:stCondLst>
                            <p:childTnLst>
                              <p:par>
                                <p:cTn id="4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9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0" fill="hold" nodeType="afterGroup">
                            <p:stCondLst>
                              <p:cond delay="161000"/>
                            </p:stCondLst>
                            <p:childTnLst>
                              <p:par>
                                <p:cTn id="4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3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4" fill="hold" nodeType="afterGroup">
                            <p:stCondLst>
                              <p:cond delay="163000"/>
                            </p:stCondLst>
                            <p:childTnLst>
                              <p:par>
                                <p:cTn id="495" presetID="4" presetClass="exit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8" presetID="4" presetClass="exit" presetSubtype="16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2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5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7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8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0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1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3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4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6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0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3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6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9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1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4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5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7" fill="hold" nodeType="afterGroup">
                            <p:stCondLst>
                              <p:cond delay="165000"/>
                            </p:stCondLst>
                            <p:childTnLst>
                              <p:par>
                                <p:cTn id="538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0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1" fill="hold" nodeType="afterGroup">
                            <p:stCondLst>
                              <p:cond delay="170000"/>
                            </p:stCondLst>
                            <p:childTnLst>
                              <p:par>
                                <p:cTn id="542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4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5" fill="hold" nodeType="afterGroup">
                            <p:stCondLst>
                              <p:cond delay="172000"/>
                            </p:stCondLst>
                            <p:childTnLst>
                              <p:par>
                                <p:cTn id="546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8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9" fill="hold" nodeType="afterGroup">
                            <p:stCondLst>
                              <p:cond delay="174000"/>
                            </p:stCondLst>
                            <p:childTnLst>
                              <p:par>
                                <p:cTn id="550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2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3" fill="hold" nodeType="afterGroup">
                            <p:stCondLst>
                              <p:cond delay="176000"/>
                            </p:stCondLst>
                            <p:childTnLst>
                              <p:par>
                                <p:cTn id="55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6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7" fill="hold" nodeType="afterGroup">
                            <p:stCondLst>
                              <p:cond delay="178000"/>
                            </p:stCondLst>
                            <p:childTnLst>
                              <p:par>
                                <p:cTn id="558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1" fill="hold" nodeType="afterGroup">
                            <p:stCondLst>
                              <p:cond delay="180000"/>
                            </p:stCondLst>
                            <p:childTnLst>
                              <p:par>
                                <p:cTn id="562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5" fill="hold" nodeType="afterGroup">
                            <p:stCondLst>
                              <p:cond delay="182000"/>
                            </p:stCondLst>
                            <p:childTnLst>
                              <p:par>
                                <p:cTn id="566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8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9" fill="hold" nodeType="afterGroup">
                            <p:stCondLst>
                              <p:cond delay="184000"/>
                            </p:stCondLst>
                            <p:childTnLst>
                              <p:par>
                                <p:cTn id="570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2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3" fill="hold" nodeType="afterGroup">
                            <p:stCondLst>
                              <p:cond delay="186000"/>
                            </p:stCondLst>
                            <p:childTnLst>
                              <p:par>
                                <p:cTn id="57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6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7" fill="hold" nodeType="afterGroup">
                            <p:stCondLst>
                              <p:cond delay="188000"/>
                            </p:stCondLst>
                            <p:childTnLst>
                              <p:par>
                                <p:cTn id="578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0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1" fill="hold" nodeType="afterGroup">
                            <p:stCondLst>
                              <p:cond delay="190000"/>
                            </p:stCondLst>
                            <p:childTnLst>
                              <p:par>
                                <p:cTn id="582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4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5" fill="hold" nodeType="afterGroup">
                            <p:stCondLst>
                              <p:cond delay="192000"/>
                            </p:stCondLst>
                            <p:childTnLst>
                              <p:par>
                                <p:cTn id="58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8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9" fill="hold" nodeType="afterGroup">
                            <p:stCondLst>
                              <p:cond delay="194000"/>
                            </p:stCondLst>
                            <p:childTnLst>
                              <p:par>
                                <p:cTn id="59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2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3" fill="hold" nodeType="afterGroup">
                            <p:stCondLst>
                              <p:cond delay="196000"/>
                            </p:stCondLst>
                            <p:childTnLst>
                              <p:par>
                                <p:cTn id="594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7" fill="hold" nodeType="afterGroup">
                            <p:stCondLst>
                              <p:cond delay="198000"/>
                            </p:stCondLst>
                            <p:childTnLst>
                              <p:par>
                                <p:cTn id="598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0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1" fill="hold" nodeType="afterGroup">
                            <p:stCondLst>
                              <p:cond delay="200000"/>
                            </p:stCondLst>
                            <p:childTnLst>
                              <p:par>
                                <p:cTn id="60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4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5" fill="hold" nodeType="afterGroup">
                            <p:stCondLst>
                              <p:cond delay="202000"/>
                            </p:stCondLst>
                            <p:childTnLst>
                              <p:par>
                                <p:cTn id="60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8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9" fill="hold" nodeType="afterGroup">
                            <p:stCondLst>
                              <p:cond delay="204000"/>
                            </p:stCondLst>
                            <p:childTnLst>
                              <p:par>
                                <p:cTn id="61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2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3" fill="hold" nodeType="afterGroup">
                            <p:stCondLst>
                              <p:cond delay="206000"/>
                            </p:stCondLst>
                            <p:childTnLst>
                              <p:par>
                                <p:cTn id="61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6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7" fill="hold" nodeType="afterGroup">
                            <p:stCondLst>
                              <p:cond delay="208000"/>
                            </p:stCondLst>
                            <p:childTnLst>
                              <p:par>
                                <p:cTn id="61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0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1" fill="hold" nodeType="afterGroup">
                            <p:stCondLst>
                              <p:cond delay="210000"/>
                            </p:stCondLst>
                            <p:childTnLst>
                              <p:par>
                                <p:cTn id="62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4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5" fill="hold" nodeType="afterGroup">
                            <p:stCondLst>
                              <p:cond delay="212000"/>
                            </p:stCondLst>
                            <p:childTnLst>
                              <p:par>
                                <p:cTn id="626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27" dur="5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9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0" dur="5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2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3" dur="5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5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6" dur="5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8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9" dur="5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1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2" dur="5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5" dur="5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8" dur="5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0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1" dur="5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3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4" dur="5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6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7" dur="5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9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0" dur="5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2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3" dur="5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5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6" dur="5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9" dur="5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2" dur="5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5" dur="5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8" dur="5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0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1" dur="5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3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4" dur="5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6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7" dur="5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9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0" dur="5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612"/>
                  </p:tgtEl>
                </p:cond>
              </p:nextCondLst>
            </p:seq>
          </p:childTnLst>
        </p:cTn>
      </p:par>
    </p:tnLst>
    <p:bldLst>
      <p:bldP spid="58370" grpId="0" animBg="1"/>
      <p:bldP spid="58370" grpId="1" animBg="1"/>
      <p:bldP spid="58370" grpId="2" animBg="1"/>
      <p:bldP spid="58370" grpId="3" animBg="1"/>
      <p:bldP spid="58370" grpId="4" animBg="1"/>
      <p:bldP spid="58370" grpId="5" animBg="1"/>
      <p:bldP spid="58371" grpId="0" animBg="1"/>
      <p:bldP spid="58371" grpId="1" animBg="1"/>
      <p:bldP spid="58371" grpId="2" animBg="1"/>
      <p:bldP spid="58371" grpId="3" animBg="1"/>
      <p:bldP spid="58371" grpId="4" animBg="1"/>
      <p:bldP spid="58371" grpId="5" animBg="1"/>
      <p:bldP spid="58371" grpId="6" animBg="1"/>
      <p:bldP spid="58371" grpId="7" animBg="1"/>
      <p:bldP spid="58371" grpId="8" animBg="1"/>
      <p:bldP spid="58371" grpId="9" animBg="1"/>
      <p:bldP spid="58371" grpId="10" animBg="1"/>
      <p:bldP spid="58371" grpId="11" animBg="1"/>
      <p:bldP spid="58372" grpId="0" animBg="1"/>
      <p:bldP spid="58372" grpId="1" animBg="1"/>
      <p:bldP spid="58372" grpId="2" animBg="1"/>
      <p:bldP spid="58372" grpId="3" animBg="1"/>
      <p:bldP spid="58372" grpId="4" animBg="1"/>
      <p:bldP spid="58372" grpId="5" animBg="1"/>
      <p:bldP spid="58372" grpId="6" animBg="1"/>
      <p:bldP spid="58372" grpId="7" animBg="1"/>
      <p:bldP spid="58372" grpId="8" animBg="1"/>
      <p:bldP spid="58373" grpId="0" animBg="1"/>
      <p:bldP spid="58373" grpId="1" animBg="1"/>
      <p:bldP spid="58373" grpId="2" animBg="1"/>
      <p:bldP spid="58373" grpId="3" animBg="1"/>
      <p:bldP spid="58374" grpId="0" animBg="1"/>
      <p:bldP spid="58374" grpId="1" animBg="1"/>
      <p:bldP spid="58374" grpId="2" animBg="1"/>
      <p:bldP spid="58374" grpId="3" animBg="1"/>
      <p:bldP spid="58374" grpId="4" animBg="1"/>
      <p:bldP spid="58374" grpId="5" animBg="1"/>
      <p:bldP spid="58374" grpId="6" animBg="1"/>
      <p:bldP spid="58374" grpId="7" animBg="1"/>
      <p:bldP spid="58374" grpId="8" animBg="1"/>
      <p:bldP spid="58374" grpId="9" animBg="1"/>
      <p:bldP spid="58374" grpId="10" animBg="1"/>
      <p:bldP spid="58374" grpId="11" animBg="1"/>
      <p:bldP spid="58375" grpId="0" animBg="1"/>
      <p:bldP spid="58375" grpId="1" animBg="1"/>
      <p:bldP spid="58375" grpId="2" animBg="1"/>
      <p:bldP spid="58375" grpId="3" animBg="1"/>
      <p:bldP spid="58375" grpId="4" animBg="1"/>
      <p:bldP spid="58375" grpId="5" animBg="1"/>
      <p:bldP spid="58375" grpId="6" animBg="1"/>
      <p:bldP spid="58375" grpId="7" animBg="1"/>
      <p:bldP spid="58375" grpId="8" animBg="1"/>
      <p:bldP spid="58375" grpId="9" animBg="1"/>
      <p:bldP spid="58375" grpId="10" animBg="1"/>
      <p:bldP spid="58375" grpId="11" animBg="1"/>
      <p:bldP spid="58375" grpId="12" animBg="1"/>
      <p:bldP spid="58375" grpId="13" animBg="1"/>
      <p:bldP spid="58376" grpId="0" animBg="1"/>
      <p:bldP spid="58376" grpId="1" animBg="1"/>
      <p:bldP spid="58376" grpId="2" animBg="1"/>
      <p:bldP spid="58376" grpId="3" animBg="1"/>
      <p:bldP spid="58376" grpId="4" animBg="1"/>
      <p:bldP spid="58376" grpId="5" animBg="1"/>
      <p:bldP spid="58376" grpId="6" animBg="1"/>
      <p:bldP spid="58376" grpId="7" animBg="1"/>
      <p:bldP spid="58376" grpId="8" animBg="1"/>
      <p:bldP spid="58376" grpId="9" animBg="1"/>
      <p:bldP spid="58377" grpId="0" animBg="1"/>
      <p:bldP spid="58377" grpId="1" animBg="1"/>
      <p:bldP spid="58377" grpId="2" animBg="1"/>
      <p:bldP spid="58377" grpId="3" animBg="1"/>
      <p:bldP spid="58378" grpId="0" animBg="1"/>
      <p:bldP spid="58378" grpId="1" animBg="1"/>
      <p:bldP spid="58378" grpId="2" animBg="1"/>
      <p:bldP spid="58378" grpId="3" animBg="1"/>
      <p:bldP spid="58379" grpId="0" animBg="1"/>
      <p:bldP spid="58379" grpId="1" animBg="1"/>
      <p:bldP spid="58379" grpId="2" animBg="1"/>
      <p:bldP spid="58379" grpId="3" animBg="1"/>
      <p:bldP spid="58380" grpId="0" animBg="1"/>
      <p:bldP spid="58380" grpId="1" animBg="1"/>
      <p:bldP spid="58380" grpId="2" animBg="1"/>
      <p:bldP spid="58380" grpId="3" animBg="1"/>
      <p:bldP spid="58380" grpId="4" animBg="1"/>
      <p:bldP spid="58380" grpId="5" animBg="1"/>
      <p:bldP spid="58380" grpId="6" animBg="1"/>
      <p:bldP spid="58380" grpId="7" animBg="1"/>
      <p:bldP spid="58380" grpId="8" animBg="1"/>
      <p:bldP spid="58380" grpId="9" animBg="1"/>
      <p:bldP spid="58380" grpId="10" animBg="1"/>
      <p:bldP spid="58380" grpId="11" animBg="1"/>
      <p:bldP spid="58381" grpId="0" animBg="1"/>
      <p:bldP spid="58381" grpId="1" animBg="1"/>
      <p:bldP spid="58381" grpId="2" animBg="1"/>
      <p:bldP spid="58381" grpId="3" animBg="1"/>
      <p:bldP spid="58381" grpId="4" animBg="1"/>
      <p:bldP spid="58381" grpId="5" animBg="1"/>
      <p:bldP spid="58382" grpId="0" animBg="1"/>
      <p:bldP spid="58382" grpId="1" animBg="1"/>
      <p:bldP spid="58382" grpId="2" animBg="1"/>
      <p:bldP spid="58382" grpId="3" animBg="1"/>
      <p:bldP spid="58382" grpId="4" animBg="1"/>
      <p:bldP spid="58382" grpId="5" animBg="1"/>
      <p:bldP spid="58382" grpId="6" animBg="1"/>
      <p:bldP spid="58382" grpId="7" animBg="1"/>
      <p:bldP spid="58382" grpId="8" animBg="1"/>
      <p:bldP spid="58382" grpId="9" animBg="1"/>
      <p:bldP spid="58382" grpId="10" animBg="1"/>
      <p:bldP spid="58382" grpId="11" animBg="1"/>
      <p:bldP spid="58383" grpId="0" animBg="1"/>
      <p:bldP spid="58383" grpId="1" animBg="1"/>
      <p:bldP spid="58383" grpId="2" animBg="1"/>
      <p:bldP spid="58383" grpId="3" animBg="1"/>
      <p:bldP spid="58383" grpId="4" animBg="1"/>
      <p:bldP spid="58383" grpId="5" animBg="1"/>
      <p:bldP spid="58383" grpId="6" animBg="1"/>
      <p:bldP spid="58383" grpId="7" animBg="1"/>
      <p:bldP spid="58383" grpId="8" animBg="1"/>
      <p:bldP spid="58384" grpId="0" animBg="1"/>
      <p:bldP spid="58384" grpId="1" animBg="1"/>
      <p:bldP spid="58384" grpId="2" animBg="1"/>
      <p:bldP spid="58384" grpId="3" animBg="1"/>
      <p:bldP spid="58385" grpId="0" animBg="1"/>
      <p:bldP spid="58385" grpId="1" animBg="1"/>
      <p:bldP spid="58385" grpId="2" animBg="1"/>
      <p:bldP spid="58385" grpId="3" animBg="1"/>
      <p:bldP spid="58385" grpId="4" animBg="1"/>
      <p:bldP spid="58385" grpId="5" animBg="1"/>
      <p:bldP spid="58385" grpId="6" animBg="1"/>
      <p:bldP spid="58385" grpId="7" animBg="1"/>
      <p:bldP spid="58385" grpId="8" animBg="1"/>
      <p:bldP spid="58385" grpId="9" animBg="1"/>
      <p:bldP spid="58385" grpId="10" animBg="1"/>
      <p:bldP spid="58385" grpId="11" animBg="1"/>
      <p:bldP spid="58386" grpId="0" animBg="1"/>
      <p:bldP spid="58386" grpId="1" animBg="1"/>
      <p:bldP spid="58386" grpId="2" animBg="1"/>
      <p:bldP spid="58386" grpId="3" animBg="1"/>
      <p:bldP spid="58386" grpId="4" animBg="1"/>
      <p:bldP spid="58386" grpId="5" animBg="1"/>
      <p:bldP spid="58386" grpId="6" animBg="1"/>
      <p:bldP spid="58386" grpId="7" animBg="1"/>
      <p:bldP spid="58386" grpId="8" animBg="1"/>
      <p:bldP spid="58386" grpId="9" animBg="1"/>
      <p:bldP spid="58386" grpId="10" animBg="1"/>
      <p:bldP spid="58386" grpId="11" animBg="1"/>
      <p:bldP spid="58386" grpId="12" animBg="1"/>
      <p:bldP spid="58386" grpId="13" animBg="1"/>
      <p:bldP spid="58387" grpId="0" animBg="1"/>
      <p:bldP spid="58387" grpId="1" animBg="1"/>
      <p:bldP spid="58387" grpId="2" animBg="1"/>
      <p:bldP spid="58387" grpId="3" animBg="1"/>
      <p:bldP spid="58387" grpId="4" animBg="1"/>
      <p:bldP spid="58387" grpId="5" animBg="1"/>
      <p:bldP spid="58387" grpId="6" animBg="1"/>
      <p:bldP spid="58387" grpId="7" animBg="1"/>
      <p:bldP spid="58387" grpId="8" animBg="1"/>
      <p:bldP spid="58387" grpId="9" animBg="1"/>
      <p:bldP spid="58388" grpId="0" animBg="1"/>
      <p:bldP spid="58388" grpId="1" animBg="1"/>
      <p:bldP spid="58388" grpId="2" animBg="1"/>
      <p:bldP spid="58388" grpId="3" animBg="1"/>
      <p:bldP spid="58389" grpId="0" animBg="1"/>
      <p:bldP spid="58389" grpId="1" animBg="1"/>
      <p:bldP spid="58389" grpId="2" animBg="1"/>
      <p:bldP spid="58389" grpId="3" animBg="1"/>
      <p:bldP spid="58390" grpId="0" animBg="1"/>
      <p:bldP spid="58390" grpId="1" animBg="1"/>
      <p:bldP spid="58390" grpId="2" animBg="1"/>
      <p:bldP spid="58390" grpId="3" animBg="1"/>
      <p:bldP spid="58392" grpId="0" animBg="1"/>
      <p:bldP spid="58394" grpId="0" animBg="1"/>
      <p:bldP spid="58394" grpId="1" animBg="1"/>
      <p:bldP spid="58396" grpId="0" animBg="1"/>
      <p:bldP spid="58396" grpId="1" animBg="1"/>
      <p:bldP spid="58397" grpId="0" animBg="1"/>
      <p:bldP spid="58397" grpId="1" animBg="1"/>
      <p:bldP spid="58606" grpId="0" animBg="1"/>
      <p:bldP spid="58606" grpId="1" animBg="1"/>
      <p:bldP spid="58606" grpId="2" animBg="1"/>
      <p:bldP spid="58606" grpId="3" animBg="1"/>
      <p:bldP spid="58606" grpId="4" animBg="1"/>
      <p:bldP spid="58606" grpId="5" animBg="1"/>
      <p:bldP spid="58606" grpId="6" animBg="1"/>
      <p:bldP spid="58606" grpId="7" animBg="1"/>
      <p:bldP spid="58606" grpId="8" animBg="1"/>
      <p:bldP spid="58606" grpId="9" animBg="1"/>
      <p:bldP spid="58606" grpId="10" animBg="1"/>
      <p:bldP spid="58606" grpId="11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594042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10</a:t>
            </a:r>
            <a:endParaRPr lang="nl-NL" altLang="nl-NL" sz="2400" dirty="0"/>
          </a:p>
        </p:txBody>
      </p:sp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594042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20</a:t>
            </a:r>
            <a:endParaRPr lang="nl-NL" altLang="nl-NL" sz="2400" dirty="0"/>
          </a:p>
        </p:txBody>
      </p:sp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>
                <a:solidFill>
                  <a:schemeClr val="bg1"/>
                </a:solidFill>
              </a:rPr>
              <a:t>30</a:t>
            </a:r>
            <a:endParaRPr lang="nl-NL" altLang="nl-NL" sz="2400" dirty="0">
              <a:solidFill>
                <a:schemeClr val="bg1"/>
              </a:solidFill>
            </a:endParaRPr>
          </a:p>
        </p:txBody>
      </p:sp>
      <p:sp>
        <p:nvSpPr>
          <p:cNvPr id="58374" name="Text Box 6"/>
          <p:cNvSpPr txBox="1">
            <a:spLocks noChangeArrowheads="1"/>
          </p:cNvSpPr>
          <p:nvPr/>
        </p:nvSpPr>
        <p:spPr bwMode="auto">
          <a:xfrm>
            <a:off x="594042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4</a:t>
            </a:r>
            <a:r>
              <a:rPr lang="nl-NL" altLang="nl-NL" sz="2400" dirty="0" smtClean="0"/>
              <a:t>0</a:t>
            </a:r>
            <a:endParaRPr lang="nl-NL" altLang="nl-NL" sz="2400" dirty="0"/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50</a:t>
            </a:r>
            <a:endParaRPr lang="nl-NL" altLang="nl-NL" sz="2400" dirty="0"/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594042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6</a:t>
            </a:r>
            <a:r>
              <a:rPr lang="nl-NL" altLang="nl-NL" sz="2400" dirty="0" smtClean="0">
                <a:solidFill>
                  <a:schemeClr val="bg1"/>
                </a:solidFill>
              </a:rPr>
              <a:t>0</a:t>
            </a:r>
            <a:endParaRPr lang="nl-NL" altLang="nl-NL" sz="2400" dirty="0">
              <a:solidFill>
                <a:schemeClr val="bg1"/>
              </a:solidFill>
            </a:endParaRPr>
          </a:p>
        </p:txBody>
      </p:sp>
      <p:sp>
        <p:nvSpPr>
          <p:cNvPr id="58377" name="Text Box 9"/>
          <p:cNvSpPr txBox="1">
            <a:spLocks noChangeArrowheads="1"/>
          </p:cNvSpPr>
          <p:nvPr/>
        </p:nvSpPr>
        <p:spPr bwMode="auto">
          <a:xfrm>
            <a:off x="594042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70</a:t>
            </a:r>
            <a:endParaRPr lang="nl-NL" altLang="nl-NL" sz="2400" dirty="0"/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5940425" y="5184775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8</a:t>
            </a:r>
            <a:r>
              <a:rPr lang="nl-NL" altLang="nl-NL" sz="2400" dirty="0" smtClean="0"/>
              <a:t>0</a:t>
            </a:r>
            <a:endParaRPr lang="nl-NL" altLang="nl-NL" sz="2400" dirty="0"/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5940425" y="5699125"/>
            <a:ext cx="6477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90</a:t>
            </a:r>
            <a:endParaRPr lang="nl-NL" altLang="nl-NL" sz="2400" dirty="0"/>
          </a:p>
        </p:txBody>
      </p:sp>
      <p:sp>
        <p:nvSpPr>
          <p:cNvPr id="58380" name="Text Box 12"/>
          <p:cNvSpPr txBox="1">
            <a:spLocks noChangeArrowheads="1"/>
          </p:cNvSpPr>
          <p:nvPr/>
        </p:nvSpPr>
        <p:spPr bwMode="auto">
          <a:xfrm>
            <a:off x="5940424" y="6237288"/>
            <a:ext cx="791815" cy="46166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100</a:t>
            </a:r>
            <a:endParaRPr lang="nl-NL" altLang="nl-NL" sz="2400" dirty="0"/>
          </a:p>
        </p:txBody>
      </p:sp>
      <p:sp>
        <p:nvSpPr>
          <p:cNvPr id="58381" name="Text Box 13"/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82" name="Text Box 14"/>
          <p:cNvSpPr txBox="1">
            <a:spLocks noChangeArrowheads="1"/>
          </p:cNvSpPr>
          <p:nvPr/>
        </p:nvSpPr>
        <p:spPr bwMode="auto">
          <a:xfrm>
            <a:off x="385127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</a:t>
            </a:r>
          </a:p>
        </p:txBody>
      </p:sp>
      <p:sp>
        <p:nvSpPr>
          <p:cNvPr id="58383" name="Text Box 15"/>
          <p:cNvSpPr txBox="1">
            <a:spLocks noChangeArrowheads="1"/>
          </p:cNvSpPr>
          <p:nvPr/>
        </p:nvSpPr>
        <p:spPr bwMode="auto">
          <a:xfrm>
            <a:off x="385127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2</a:t>
            </a:r>
          </a:p>
        </p:txBody>
      </p:sp>
      <p:sp>
        <p:nvSpPr>
          <p:cNvPr id="58384" name="Text Box 16"/>
          <p:cNvSpPr txBox="1">
            <a:spLocks noChangeArrowheads="1"/>
          </p:cNvSpPr>
          <p:nvPr/>
        </p:nvSpPr>
        <p:spPr bwMode="auto">
          <a:xfrm>
            <a:off x="385127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58385" name="Text Box 17"/>
          <p:cNvSpPr txBox="1">
            <a:spLocks noChangeArrowheads="1"/>
          </p:cNvSpPr>
          <p:nvPr/>
        </p:nvSpPr>
        <p:spPr bwMode="auto">
          <a:xfrm>
            <a:off x="385127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4</a:t>
            </a:r>
          </a:p>
        </p:txBody>
      </p:sp>
      <p:sp>
        <p:nvSpPr>
          <p:cNvPr id="58386" name="Text Box 18"/>
          <p:cNvSpPr txBox="1">
            <a:spLocks noChangeArrowheads="1"/>
          </p:cNvSpPr>
          <p:nvPr/>
        </p:nvSpPr>
        <p:spPr bwMode="auto">
          <a:xfrm>
            <a:off x="385127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5</a:t>
            </a:r>
          </a:p>
        </p:txBody>
      </p:sp>
      <p:sp>
        <p:nvSpPr>
          <p:cNvPr id="58387" name="Text Box 19"/>
          <p:cNvSpPr txBox="1">
            <a:spLocks noChangeArrowheads="1"/>
          </p:cNvSpPr>
          <p:nvPr/>
        </p:nvSpPr>
        <p:spPr bwMode="auto">
          <a:xfrm>
            <a:off x="385127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58388" name="Text Box 20"/>
          <p:cNvSpPr txBox="1">
            <a:spLocks noChangeArrowheads="1"/>
          </p:cNvSpPr>
          <p:nvPr/>
        </p:nvSpPr>
        <p:spPr bwMode="auto">
          <a:xfrm>
            <a:off x="385127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7</a:t>
            </a:r>
          </a:p>
        </p:txBody>
      </p:sp>
      <p:sp>
        <p:nvSpPr>
          <p:cNvPr id="58389" name="Text Box 21"/>
          <p:cNvSpPr txBox="1">
            <a:spLocks noChangeArrowheads="1"/>
          </p:cNvSpPr>
          <p:nvPr/>
        </p:nvSpPr>
        <p:spPr bwMode="auto">
          <a:xfrm>
            <a:off x="3851275" y="5194300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8</a:t>
            </a:r>
          </a:p>
        </p:txBody>
      </p:sp>
      <p:sp>
        <p:nvSpPr>
          <p:cNvPr id="58390" name="Text Box 22"/>
          <p:cNvSpPr txBox="1">
            <a:spLocks noChangeArrowheads="1"/>
          </p:cNvSpPr>
          <p:nvPr/>
        </p:nvSpPr>
        <p:spPr bwMode="auto">
          <a:xfrm>
            <a:off x="3851275" y="5699125"/>
            <a:ext cx="6477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9</a:t>
            </a:r>
          </a:p>
        </p:txBody>
      </p:sp>
      <p:sp>
        <p:nvSpPr>
          <p:cNvPr id="58392" name="Text Box 24"/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Tafel Kriskras </a:t>
            </a:r>
          </a:p>
        </p:txBody>
      </p:sp>
      <p:sp>
        <p:nvSpPr>
          <p:cNvPr id="58394" name="Text Box 26"/>
          <p:cNvSpPr txBox="1">
            <a:spLocks noChangeArrowheads="1"/>
          </p:cNvSpPr>
          <p:nvPr/>
        </p:nvSpPr>
        <p:spPr bwMode="auto">
          <a:xfrm>
            <a:off x="395288" y="1557338"/>
            <a:ext cx="3168650" cy="43088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r>
              <a:rPr lang="nl-NL" altLang="nl-NL" sz="1600" b="1" i="1" u="sng" dirty="0">
                <a:solidFill>
                  <a:srgbClr val="00B0F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</a:t>
            </a:r>
            <a:r>
              <a:rPr lang="nl-NL" altLang="nl-NL" sz="1600" dirty="0">
                <a:solidFill>
                  <a:srgbClr val="00B0F0"/>
                </a:solidFill>
              </a:rPr>
              <a:t> </a:t>
            </a:r>
            <a:r>
              <a:rPr lang="nl-NL" altLang="nl-NL" sz="1600" dirty="0"/>
              <a:t>= 5x is de helft van 10x</a:t>
            </a:r>
          </a:p>
          <a:p>
            <a:r>
              <a:rPr lang="nl-NL" altLang="nl-NL" sz="16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Geel</a:t>
            </a:r>
            <a:r>
              <a:rPr lang="nl-NL" altLang="nl-NL" sz="1600" dirty="0">
                <a:solidFill>
                  <a:srgbClr val="FFFF00"/>
                </a:solidFill>
              </a:rPr>
              <a:t> </a:t>
            </a:r>
            <a:r>
              <a:rPr lang="nl-NL" altLang="nl-NL" sz="1600" dirty="0"/>
              <a:t>= verdubbelen</a:t>
            </a:r>
          </a:p>
          <a:p>
            <a:r>
              <a:rPr lang="nl-NL" altLang="nl-NL" sz="1600" b="1" i="1" u="sng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Rood</a:t>
            </a:r>
            <a:r>
              <a:rPr lang="nl-NL" altLang="nl-NL" sz="1600" dirty="0"/>
              <a:t> = ook verdubbelen, maar lastiger</a:t>
            </a:r>
          </a:p>
          <a:p>
            <a:r>
              <a:rPr lang="nl-NL" altLang="nl-NL" sz="1600" b="1" i="1" u="sng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Wit</a:t>
            </a:r>
            <a:r>
              <a:rPr lang="nl-NL" altLang="nl-NL" sz="1600" dirty="0">
                <a:solidFill>
                  <a:schemeClr val="bg1"/>
                </a:solidFill>
              </a:rPr>
              <a:t> </a:t>
            </a:r>
            <a:r>
              <a:rPr lang="nl-NL" altLang="nl-NL" sz="1600" dirty="0"/>
              <a:t>= 1x minder dan 10x</a:t>
            </a:r>
          </a:p>
          <a:p>
            <a:r>
              <a:rPr lang="nl-NL" altLang="nl-NL" sz="1600" b="1" i="1" u="sng" dirty="0">
                <a:solidFill>
                  <a:srgbClr val="00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Groen</a:t>
            </a:r>
            <a:r>
              <a:rPr lang="nl-NL" altLang="nl-NL" sz="1600" dirty="0">
                <a:solidFill>
                  <a:srgbClr val="00B050"/>
                </a:solidFill>
              </a:rPr>
              <a:t> </a:t>
            </a:r>
            <a:r>
              <a:rPr lang="nl-NL" altLang="nl-NL" sz="1600" dirty="0"/>
              <a:t>= 1x meer / 1x minder</a:t>
            </a:r>
            <a:r>
              <a:rPr lang="nl-NL" altLang="nl-NL" sz="800" dirty="0"/>
              <a:t> </a:t>
            </a:r>
          </a:p>
          <a:p>
            <a:r>
              <a:rPr lang="nl-NL" altLang="nl-NL" sz="800" dirty="0"/>
              <a:t>                              </a:t>
            </a:r>
            <a:r>
              <a:rPr lang="nl-NL" altLang="nl-NL" sz="1000" dirty="0"/>
              <a:t>(maar ook: 5x + 2x / of 3x + 4x)</a:t>
            </a:r>
          </a:p>
          <a:p>
            <a:r>
              <a:rPr lang="nl-NL" altLang="nl-NL" sz="1600" dirty="0"/>
              <a:t>        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>
                <a:solidFill>
                  <a:srgbClr val="0000FF"/>
                </a:solidFill>
              </a:rPr>
              <a:t>De sommen starten / stoppen  door op de </a:t>
            </a:r>
            <a:r>
              <a:rPr lang="nl-NL" altLang="nl-NL" sz="16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blauwe knop</a:t>
            </a:r>
            <a:r>
              <a:rPr lang="nl-NL" altLang="nl-NL" sz="1600" dirty="0">
                <a:solidFill>
                  <a:srgbClr val="0000FF"/>
                </a:solidFill>
              </a:rPr>
              <a:t> te klikken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/>
              <a:t>Na een korte oefening is er drie seconden pauze – de oefening gaat automatisch verder</a:t>
            </a:r>
          </a:p>
          <a:p>
            <a:pPr>
              <a:spcBef>
                <a:spcPct val="50000"/>
              </a:spcBef>
            </a:pPr>
            <a:endParaRPr lang="nl-NL" altLang="nl-NL" sz="1600" dirty="0"/>
          </a:p>
        </p:txBody>
      </p:sp>
      <p:sp>
        <p:nvSpPr>
          <p:cNvPr id="58396" name="Text Box 28"/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Tafel Kriskras</a:t>
            </a:r>
          </a:p>
        </p:txBody>
      </p:sp>
      <p:sp>
        <p:nvSpPr>
          <p:cNvPr id="58397" name="Text Box 29"/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58399" name="Text Box 31"/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10</a:t>
            </a:r>
            <a:r>
              <a:rPr lang="nl-NL" altLang="nl-NL" sz="2400" dirty="0" smtClean="0"/>
              <a:t> </a:t>
            </a:r>
            <a:r>
              <a:rPr lang="nl-NL" altLang="nl-NL" sz="2400" dirty="0"/>
              <a:t>=</a:t>
            </a:r>
          </a:p>
        </p:txBody>
      </p:sp>
      <p:sp>
        <p:nvSpPr>
          <p:cNvPr id="58400" name="Text Box 32"/>
          <p:cNvSpPr txBox="1">
            <a:spLocks noChangeArrowheads="1"/>
          </p:cNvSpPr>
          <p:nvPr/>
        </p:nvSpPr>
        <p:spPr bwMode="auto">
          <a:xfrm>
            <a:off x="4572000" y="144938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10</a:t>
            </a:r>
            <a:r>
              <a:rPr lang="nl-NL" altLang="nl-NL" sz="2400" dirty="0" smtClean="0"/>
              <a:t> </a:t>
            </a:r>
            <a:r>
              <a:rPr lang="nl-NL" altLang="nl-NL" sz="2400" dirty="0"/>
              <a:t>=</a:t>
            </a:r>
          </a:p>
        </p:txBody>
      </p:sp>
      <p:sp>
        <p:nvSpPr>
          <p:cNvPr id="58401" name="Text Box 33"/>
          <p:cNvSpPr txBox="1">
            <a:spLocks noChangeArrowheads="1"/>
          </p:cNvSpPr>
          <p:nvPr/>
        </p:nvSpPr>
        <p:spPr bwMode="auto">
          <a:xfrm>
            <a:off x="4572000" y="198913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10</a:t>
            </a:r>
            <a:r>
              <a:rPr lang="nl-NL" altLang="nl-NL" sz="2400" dirty="0" smtClean="0"/>
              <a:t> </a:t>
            </a:r>
            <a:r>
              <a:rPr lang="nl-NL" altLang="nl-NL" sz="2400" dirty="0"/>
              <a:t>=</a:t>
            </a:r>
          </a:p>
        </p:txBody>
      </p:sp>
      <p:sp>
        <p:nvSpPr>
          <p:cNvPr id="58402" name="Text Box 34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03" name="Text Box 35"/>
          <p:cNvSpPr txBox="1">
            <a:spLocks noChangeArrowheads="1"/>
          </p:cNvSpPr>
          <p:nvPr/>
        </p:nvSpPr>
        <p:spPr bwMode="auto">
          <a:xfrm>
            <a:off x="4572000" y="3033713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10</a:t>
            </a:r>
            <a:r>
              <a:rPr lang="nl-NL" altLang="nl-NL" sz="2400" dirty="0" smtClean="0"/>
              <a:t> </a:t>
            </a:r>
            <a:r>
              <a:rPr lang="nl-NL" altLang="nl-NL" sz="2400" dirty="0"/>
              <a:t>=</a:t>
            </a:r>
          </a:p>
        </p:txBody>
      </p:sp>
      <p:sp>
        <p:nvSpPr>
          <p:cNvPr id="58404" name="Text Box 36"/>
          <p:cNvSpPr txBox="1">
            <a:spLocks noChangeArrowheads="1"/>
          </p:cNvSpPr>
          <p:nvPr/>
        </p:nvSpPr>
        <p:spPr bwMode="auto">
          <a:xfrm>
            <a:off x="4572000" y="3573463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10</a:t>
            </a:r>
            <a:r>
              <a:rPr lang="nl-NL" altLang="nl-NL" sz="2400" dirty="0" smtClean="0"/>
              <a:t> </a:t>
            </a:r>
            <a:r>
              <a:rPr lang="nl-NL" altLang="nl-NL" sz="2400" dirty="0"/>
              <a:t>=</a:t>
            </a:r>
          </a:p>
        </p:txBody>
      </p:sp>
      <p:sp>
        <p:nvSpPr>
          <p:cNvPr id="58405" name="Text Box 37"/>
          <p:cNvSpPr txBox="1">
            <a:spLocks noChangeArrowheads="1"/>
          </p:cNvSpPr>
          <p:nvPr/>
        </p:nvSpPr>
        <p:spPr bwMode="auto">
          <a:xfrm>
            <a:off x="4572000" y="4114800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</a:t>
            </a:r>
            <a:r>
              <a:rPr lang="nl-NL" altLang="nl-NL" sz="2400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nl-NL" altLang="nl-NL" sz="2400" dirty="0" smtClean="0">
                <a:solidFill>
                  <a:schemeClr val="bg1"/>
                </a:solidFill>
              </a:rPr>
              <a:t>10</a:t>
            </a:r>
            <a:r>
              <a:rPr lang="nl-NL" altLang="nl-NL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nl-NL" altLang="nl-NL" sz="2400" dirty="0">
                <a:solidFill>
                  <a:schemeClr val="bg1"/>
                </a:solidFill>
              </a:rPr>
              <a:t>=</a:t>
            </a:r>
          </a:p>
        </p:txBody>
      </p:sp>
      <p:sp>
        <p:nvSpPr>
          <p:cNvPr id="58406" name="Text Box 38"/>
          <p:cNvSpPr txBox="1">
            <a:spLocks noChangeArrowheads="1"/>
          </p:cNvSpPr>
          <p:nvPr/>
        </p:nvSpPr>
        <p:spPr bwMode="auto">
          <a:xfrm>
            <a:off x="4572000" y="4652963"/>
            <a:ext cx="12954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10</a:t>
            </a:r>
            <a:r>
              <a:rPr lang="nl-NL" altLang="nl-NL" sz="2400" dirty="0" smtClean="0"/>
              <a:t> </a:t>
            </a:r>
            <a:r>
              <a:rPr lang="nl-NL" altLang="nl-NL" sz="2400" dirty="0"/>
              <a:t>=</a:t>
            </a:r>
          </a:p>
        </p:txBody>
      </p:sp>
      <p:sp>
        <p:nvSpPr>
          <p:cNvPr id="58407" name="Text Box 39"/>
          <p:cNvSpPr txBox="1">
            <a:spLocks noChangeArrowheads="1"/>
          </p:cNvSpPr>
          <p:nvPr/>
        </p:nvSpPr>
        <p:spPr bwMode="auto">
          <a:xfrm>
            <a:off x="4572000" y="5184775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10</a:t>
            </a:r>
            <a:r>
              <a:rPr lang="nl-NL" altLang="nl-NL" sz="2400" dirty="0" smtClean="0"/>
              <a:t> </a:t>
            </a:r>
            <a:r>
              <a:rPr lang="nl-NL" altLang="nl-NL" sz="2400" dirty="0"/>
              <a:t>=</a:t>
            </a:r>
          </a:p>
        </p:txBody>
      </p:sp>
      <p:sp>
        <p:nvSpPr>
          <p:cNvPr id="58408" name="Text Box 40"/>
          <p:cNvSpPr txBox="1">
            <a:spLocks noChangeArrowheads="1"/>
          </p:cNvSpPr>
          <p:nvPr/>
        </p:nvSpPr>
        <p:spPr bwMode="auto">
          <a:xfrm>
            <a:off x="4572000" y="56991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10</a:t>
            </a:r>
            <a:r>
              <a:rPr lang="nl-NL" altLang="nl-NL" sz="2400" dirty="0" smtClean="0"/>
              <a:t> </a:t>
            </a:r>
            <a:r>
              <a:rPr lang="nl-NL" altLang="nl-NL" sz="2400" dirty="0"/>
              <a:t>=</a:t>
            </a:r>
          </a:p>
        </p:txBody>
      </p:sp>
      <p:sp>
        <p:nvSpPr>
          <p:cNvPr id="58409" name="Text Box 41"/>
          <p:cNvSpPr txBox="1">
            <a:spLocks noChangeArrowheads="1"/>
          </p:cNvSpPr>
          <p:nvPr/>
        </p:nvSpPr>
        <p:spPr bwMode="auto">
          <a:xfrm>
            <a:off x="4572000" y="6237288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10</a:t>
            </a:r>
            <a:r>
              <a:rPr lang="nl-NL" altLang="nl-NL" sz="2400" dirty="0" smtClean="0"/>
              <a:t> </a:t>
            </a:r>
            <a:r>
              <a:rPr lang="nl-NL" altLang="nl-NL" sz="2400" dirty="0"/>
              <a:t>=</a:t>
            </a:r>
          </a:p>
        </p:txBody>
      </p:sp>
      <p:sp>
        <p:nvSpPr>
          <p:cNvPr id="58426" name="Text Box 58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29" name="Text Box 61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 </a:t>
            </a:r>
            <a:r>
              <a:rPr lang="nl-NL" altLang="nl-NL" sz="2400" dirty="0" smtClean="0">
                <a:solidFill>
                  <a:schemeClr val="bg1"/>
                </a:solidFill>
              </a:rPr>
              <a:t>10</a:t>
            </a:r>
            <a:r>
              <a:rPr lang="nl-NL" altLang="nl-NL" sz="2400" dirty="0" smtClean="0">
                <a:solidFill>
                  <a:schemeClr val="bg1"/>
                </a:solidFill>
              </a:rPr>
              <a:t> </a:t>
            </a:r>
            <a:r>
              <a:rPr lang="nl-NL" altLang="nl-NL" sz="2400" dirty="0">
                <a:solidFill>
                  <a:schemeClr val="bg1"/>
                </a:solidFill>
              </a:rPr>
              <a:t>=</a:t>
            </a:r>
          </a:p>
        </p:txBody>
      </p:sp>
      <p:sp>
        <p:nvSpPr>
          <p:cNvPr id="58606" name="Text Box 238"/>
          <p:cNvSpPr txBox="1">
            <a:spLocks noChangeArrowheads="1"/>
          </p:cNvSpPr>
          <p:nvPr/>
        </p:nvSpPr>
        <p:spPr bwMode="auto">
          <a:xfrm>
            <a:off x="3851275" y="6237288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10</a:t>
            </a:r>
          </a:p>
        </p:txBody>
      </p:sp>
      <p:sp>
        <p:nvSpPr>
          <p:cNvPr id="58609" name="AutoShape 24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72450" y="5589588"/>
            <a:ext cx="431800" cy="431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8610" name="AutoShape 242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700963" y="5589588"/>
            <a:ext cx="431800" cy="431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8612" name="AutoShape 24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667625" y="4941888"/>
            <a:ext cx="936625" cy="576262"/>
          </a:xfrm>
          <a:prstGeom prst="actionButtonBlank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altLang="nl-NL" sz="1200" b="1">
                <a:solidFill>
                  <a:schemeClr val="bg1"/>
                </a:solidFill>
              </a:rPr>
              <a:t>START</a:t>
            </a:r>
          </a:p>
          <a:p>
            <a:pPr algn="ctr"/>
            <a:r>
              <a:rPr lang="nl-NL" altLang="nl-NL" sz="1200" b="1">
                <a:solidFill>
                  <a:schemeClr val="bg1"/>
                </a:solidFill>
              </a:rPr>
              <a:t>STOP</a:t>
            </a:r>
            <a:endParaRPr lang="nl-NL" altLang="nl-NL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5836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83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2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2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41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397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586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 nodeType="clickPar">
                      <p:stCondLst>
                        <p:cond delay="0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5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69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7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7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81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2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5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8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3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106" presetID="4" presetClass="entr" presetSubtype="16" fill="hold" grpId="2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11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11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11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0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122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4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26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8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13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35000"/>
                            </p:stCondLst>
                            <p:childTnLst>
                              <p:par>
                                <p:cTn id="13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37000"/>
                            </p:stCondLst>
                            <p:childTnLst>
                              <p:par>
                                <p:cTn id="138" presetID="4" presetClass="exit" presetSubtype="16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9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2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5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8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1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4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7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0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 nodeType="afterGroup">
                            <p:stCondLst>
                              <p:cond delay="39000"/>
                            </p:stCondLst>
                            <p:childTnLst>
                              <p:par>
                                <p:cTn id="163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5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 nodeType="afterGroup">
                            <p:stCondLst>
                              <p:cond delay="44000"/>
                            </p:stCondLst>
                            <p:childTnLst>
                              <p:par>
                                <p:cTn id="167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9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 nodeType="afterGroup">
                            <p:stCondLst>
                              <p:cond delay="46000"/>
                            </p:stCondLst>
                            <p:childTnLst>
                              <p:par>
                                <p:cTn id="17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3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 nodeType="afterGroup">
                            <p:stCondLst>
                              <p:cond delay="48000"/>
                            </p:stCondLst>
                            <p:childTnLst>
                              <p:par>
                                <p:cTn id="17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 nodeType="afterGroup">
                            <p:stCondLst>
                              <p:cond delay="50000"/>
                            </p:stCondLst>
                            <p:childTnLst>
                              <p:par>
                                <p:cTn id="1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1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 nodeType="afterGroup">
                            <p:stCondLst>
                              <p:cond delay="52000"/>
                            </p:stCondLst>
                            <p:childTnLst>
                              <p:par>
                                <p:cTn id="1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5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 nodeType="afterGroup">
                            <p:stCondLst>
                              <p:cond delay="54000"/>
                            </p:stCondLst>
                            <p:childTnLst>
                              <p:par>
                                <p:cTn id="1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9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 nodeType="afterGroup">
                            <p:stCondLst>
                              <p:cond delay="56000"/>
                            </p:stCondLst>
                            <p:childTnLst>
                              <p:par>
                                <p:cTn id="1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3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 nodeType="afterGroup">
                            <p:stCondLst>
                              <p:cond delay="58000"/>
                            </p:stCondLst>
                            <p:childTnLst>
                              <p:par>
                                <p:cTn id="19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7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 nodeType="afterGroup">
                            <p:stCondLst>
                              <p:cond delay="60000"/>
                            </p:stCondLst>
                            <p:childTnLst>
                              <p:par>
                                <p:cTn id="199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 nodeType="afterGroup">
                            <p:stCondLst>
                              <p:cond delay="62000"/>
                            </p:stCondLst>
                            <p:childTnLst>
                              <p:par>
                                <p:cTn id="20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5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 nodeType="afterGroup">
                            <p:stCondLst>
                              <p:cond delay="64000"/>
                            </p:stCondLst>
                            <p:childTnLst>
                              <p:par>
                                <p:cTn id="20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 nodeType="afterGroup">
                            <p:stCondLst>
                              <p:cond delay="66000"/>
                            </p:stCondLst>
                            <p:childTnLst>
                              <p:par>
                                <p:cTn id="211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2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8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1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4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0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3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2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5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 nodeType="afterGroup">
                            <p:stCondLst>
                              <p:cond delay="68000"/>
                            </p:stCondLst>
                            <p:childTnLst>
                              <p:par>
                                <p:cTn id="248" presetID="4" presetClass="entr" presetSubtype="16" fill="hold" grpId="6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0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 nodeType="afterGroup">
                            <p:stCondLst>
                              <p:cond delay="73000"/>
                            </p:stCondLst>
                            <p:childTnLst>
                              <p:par>
                                <p:cTn id="252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4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 nodeType="afterGroup">
                            <p:stCondLst>
                              <p:cond delay="75000"/>
                            </p:stCondLst>
                            <p:childTnLst>
                              <p:par>
                                <p:cTn id="256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8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 nodeType="afterGroup">
                            <p:stCondLst>
                              <p:cond delay="77000"/>
                            </p:stCondLst>
                            <p:childTnLst>
                              <p:par>
                                <p:cTn id="26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2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 nodeType="afterGroup">
                            <p:stCondLst>
                              <p:cond delay="79000"/>
                            </p:stCondLst>
                            <p:childTnLst>
                              <p:par>
                                <p:cTn id="26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6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7" fill="hold" nodeType="afterGroup">
                            <p:stCondLst>
                              <p:cond delay="81000"/>
                            </p:stCondLst>
                            <p:childTnLst>
                              <p:par>
                                <p:cTn id="26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0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 nodeType="afterGroup">
                            <p:stCondLst>
                              <p:cond delay="83000"/>
                            </p:stCondLst>
                            <p:childTnLst>
                              <p:par>
                                <p:cTn id="27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4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 nodeType="afterGroup">
                            <p:stCondLst>
                              <p:cond delay="85000"/>
                            </p:stCondLst>
                            <p:childTnLst>
                              <p:par>
                                <p:cTn id="27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8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 nodeType="afterGroup">
                            <p:stCondLst>
                              <p:cond delay="87000"/>
                            </p:stCondLst>
                            <p:childTnLst>
                              <p:par>
                                <p:cTn id="28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2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 nodeType="afterGroup">
                            <p:stCondLst>
                              <p:cond delay="89000"/>
                            </p:stCondLst>
                            <p:childTnLst>
                              <p:par>
                                <p:cTn id="284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6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 nodeType="afterGroup">
                            <p:stCondLst>
                              <p:cond delay="91000"/>
                            </p:stCondLst>
                            <p:childTnLst>
                              <p:par>
                                <p:cTn id="28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0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1" fill="hold" nodeType="afterGroup">
                            <p:stCondLst>
                              <p:cond delay="93000"/>
                            </p:stCondLst>
                            <p:childTnLst>
                              <p:par>
                                <p:cTn id="29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4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 nodeType="afterGroup">
                            <p:stCondLst>
                              <p:cond delay="95000"/>
                            </p:stCondLst>
                            <p:childTnLst>
                              <p:par>
                                <p:cTn id="296" presetID="4" presetClass="exit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7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3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9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2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5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8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0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1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4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7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0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2" fill="hold" nodeType="afterGroup">
                            <p:stCondLst>
                              <p:cond delay="97000"/>
                            </p:stCondLst>
                            <p:childTnLst>
                              <p:par>
                                <p:cTn id="333" presetID="4" presetClass="entr" presetSubtype="16" fill="hold" grpId="8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5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6" fill="hold" nodeType="afterGroup">
                            <p:stCondLst>
                              <p:cond delay="102000"/>
                            </p:stCondLst>
                            <p:childTnLst>
                              <p:par>
                                <p:cTn id="337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0" fill="hold" nodeType="afterGroup">
                            <p:stCondLst>
                              <p:cond delay="104000"/>
                            </p:stCondLst>
                            <p:childTnLst>
                              <p:par>
                                <p:cTn id="34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3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4" fill="hold" nodeType="afterGroup">
                            <p:stCondLst>
                              <p:cond delay="106000"/>
                            </p:stCondLst>
                            <p:childTnLst>
                              <p:par>
                                <p:cTn id="34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7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8" fill="hold" nodeType="afterGroup">
                            <p:stCondLst>
                              <p:cond delay="108000"/>
                            </p:stCondLst>
                            <p:childTnLst>
                              <p:par>
                                <p:cTn id="349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1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2" fill="hold" nodeType="afterGroup">
                            <p:stCondLst>
                              <p:cond delay="110000"/>
                            </p:stCondLst>
                            <p:childTnLst>
                              <p:par>
                                <p:cTn id="353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6" fill="hold" nodeType="afterGroup">
                            <p:stCondLst>
                              <p:cond delay="112000"/>
                            </p:stCondLst>
                            <p:childTnLst>
                              <p:par>
                                <p:cTn id="3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9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0" fill="hold" nodeType="afterGroup">
                            <p:stCondLst>
                              <p:cond delay="114000"/>
                            </p:stCondLst>
                            <p:childTnLst>
                              <p:par>
                                <p:cTn id="3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3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4" fill="hold" nodeType="afterGroup">
                            <p:stCondLst>
                              <p:cond delay="116000"/>
                            </p:stCondLst>
                            <p:childTnLst>
                              <p:par>
                                <p:cTn id="365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7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8" fill="hold" nodeType="afterGroup">
                            <p:stCondLst>
                              <p:cond delay="118000"/>
                            </p:stCondLst>
                            <p:childTnLst>
                              <p:par>
                                <p:cTn id="369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1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2" fill="hold" nodeType="afterGroup">
                            <p:stCondLst>
                              <p:cond delay="120000"/>
                            </p:stCondLst>
                            <p:childTnLst>
                              <p:par>
                                <p:cTn id="373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5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6" fill="hold" nodeType="afterGroup">
                            <p:stCondLst>
                              <p:cond delay="122000"/>
                            </p:stCondLst>
                            <p:childTnLst>
                              <p:par>
                                <p:cTn id="377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9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 nodeType="afterGroup">
                            <p:stCondLst>
                              <p:cond delay="124000"/>
                            </p:stCondLst>
                            <p:childTnLst>
                              <p:par>
                                <p:cTn id="38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3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4" fill="hold" nodeType="afterGroup">
                            <p:stCondLst>
                              <p:cond delay="126000"/>
                            </p:stCondLst>
                            <p:childTnLst>
                              <p:par>
                                <p:cTn id="38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8" fill="hold" nodeType="afterGroup">
                            <p:stCondLst>
                              <p:cond delay="128000"/>
                            </p:stCondLst>
                            <p:childTnLst>
                              <p:par>
                                <p:cTn id="389" presetID="4" presetClass="exit" presetSubtype="16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0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2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3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2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4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8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1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3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6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9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0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2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3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6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9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1" fill="hold" nodeType="afterGroup">
                            <p:stCondLst>
                              <p:cond delay="130000"/>
                            </p:stCondLst>
                            <p:childTnLst>
                              <p:par>
                                <p:cTn id="432" presetID="4" presetClass="entr" presetSubtype="16" fill="hold" grpId="1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5" fill="hold" nodeType="afterGroup">
                            <p:stCondLst>
                              <p:cond delay="135000"/>
                            </p:stCondLst>
                            <p:childTnLst>
                              <p:par>
                                <p:cTn id="436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8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9" fill="hold" nodeType="afterGroup">
                            <p:stCondLst>
                              <p:cond delay="137000"/>
                            </p:stCondLst>
                            <p:childTnLst>
                              <p:par>
                                <p:cTn id="44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2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3" fill="hold" nodeType="afterGroup">
                            <p:stCondLst>
                              <p:cond delay="139000"/>
                            </p:stCondLst>
                            <p:childTnLst>
                              <p:par>
                                <p:cTn id="444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6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7" fill="hold" nodeType="afterGroup">
                            <p:stCondLst>
                              <p:cond delay="141000"/>
                            </p:stCondLst>
                            <p:childTnLst>
                              <p:par>
                                <p:cTn id="44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0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1" fill="hold" nodeType="afterGroup">
                            <p:stCondLst>
                              <p:cond delay="143000"/>
                            </p:stCondLst>
                            <p:childTnLst>
                              <p:par>
                                <p:cTn id="45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4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5" fill="hold" nodeType="afterGroup">
                            <p:stCondLst>
                              <p:cond delay="145000"/>
                            </p:stCondLst>
                            <p:childTnLst>
                              <p:par>
                                <p:cTn id="456" presetID="10" presetClass="exit" presetSubtype="0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7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9" presetID="10" presetClass="exit" presetSubtype="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0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2" fill="hold" nodeType="afterGroup">
                            <p:stCondLst>
                              <p:cond delay="147000"/>
                            </p:stCondLst>
                            <p:childTnLst>
                              <p:par>
                                <p:cTn id="463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5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6" fill="hold" nodeType="afterGroup">
                            <p:stCondLst>
                              <p:cond delay="149000"/>
                            </p:stCondLst>
                            <p:childTnLst>
                              <p:par>
                                <p:cTn id="467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9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0" fill="hold" nodeType="afterGroup">
                            <p:stCondLst>
                              <p:cond delay="151000"/>
                            </p:stCondLst>
                            <p:childTnLst>
                              <p:par>
                                <p:cTn id="471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3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4" fill="hold" nodeType="afterGroup">
                            <p:stCondLst>
                              <p:cond delay="153000"/>
                            </p:stCondLst>
                            <p:childTnLst>
                              <p:par>
                                <p:cTn id="475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8" fill="hold" nodeType="afterGroup">
                            <p:stCondLst>
                              <p:cond delay="155000"/>
                            </p:stCondLst>
                            <p:childTnLst>
                              <p:par>
                                <p:cTn id="4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1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2" fill="hold" nodeType="afterGroup">
                            <p:stCondLst>
                              <p:cond delay="157000"/>
                            </p:stCondLst>
                            <p:childTnLst>
                              <p:par>
                                <p:cTn id="4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5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6" fill="hold" nodeType="afterGroup">
                            <p:stCondLst>
                              <p:cond delay="159000"/>
                            </p:stCondLst>
                            <p:childTnLst>
                              <p:par>
                                <p:cTn id="4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9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0" fill="hold" nodeType="afterGroup">
                            <p:stCondLst>
                              <p:cond delay="161000"/>
                            </p:stCondLst>
                            <p:childTnLst>
                              <p:par>
                                <p:cTn id="4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3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4" fill="hold" nodeType="afterGroup">
                            <p:stCondLst>
                              <p:cond delay="163000"/>
                            </p:stCondLst>
                            <p:childTnLst>
                              <p:par>
                                <p:cTn id="495" presetID="4" presetClass="exit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8" presetID="4" presetClass="exit" presetSubtype="16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2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5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7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8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0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1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3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4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6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0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3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6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9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1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4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5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7" fill="hold" nodeType="afterGroup">
                            <p:stCondLst>
                              <p:cond delay="165000"/>
                            </p:stCondLst>
                            <p:childTnLst>
                              <p:par>
                                <p:cTn id="538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0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1" fill="hold" nodeType="afterGroup">
                            <p:stCondLst>
                              <p:cond delay="170000"/>
                            </p:stCondLst>
                            <p:childTnLst>
                              <p:par>
                                <p:cTn id="542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4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5" fill="hold" nodeType="afterGroup">
                            <p:stCondLst>
                              <p:cond delay="172000"/>
                            </p:stCondLst>
                            <p:childTnLst>
                              <p:par>
                                <p:cTn id="546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8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9" fill="hold" nodeType="afterGroup">
                            <p:stCondLst>
                              <p:cond delay="174000"/>
                            </p:stCondLst>
                            <p:childTnLst>
                              <p:par>
                                <p:cTn id="550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2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3" fill="hold" nodeType="afterGroup">
                            <p:stCondLst>
                              <p:cond delay="176000"/>
                            </p:stCondLst>
                            <p:childTnLst>
                              <p:par>
                                <p:cTn id="55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6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7" fill="hold" nodeType="afterGroup">
                            <p:stCondLst>
                              <p:cond delay="178000"/>
                            </p:stCondLst>
                            <p:childTnLst>
                              <p:par>
                                <p:cTn id="558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1" fill="hold" nodeType="afterGroup">
                            <p:stCondLst>
                              <p:cond delay="180000"/>
                            </p:stCondLst>
                            <p:childTnLst>
                              <p:par>
                                <p:cTn id="562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5" fill="hold" nodeType="afterGroup">
                            <p:stCondLst>
                              <p:cond delay="182000"/>
                            </p:stCondLst>
                            <p:childTnLst>
                              <p:par>
                                <p:cTn id="566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8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9" fill="hold" nodeType="afterGroup">
                            <p:stCondLst>
                              <p:cond delay="184000"/>
                            </p:stCondLst>
                            <p:childTnLst>
                              <p:par>
                                <p:cTn id="570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2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3" fill="hold" nodeType="afterGroup">
                            <p:stCondLst>
                              <p:cond delay="186000"/>
                            </p:stCondLst>
                            <p:childTnLst>
                              <p:par>
                                <p:cTn id="57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6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7" fill="hold" nodeType="afterGroup">
                            <p:stCondLst>
                              <p:cond delay="188000"/>
                            </p:stCondLst>
                            <p:childTnLst>
                              <p:par>
                                <p:cTn id="578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0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1" fill="hold" nodeType="afterGroup">
                            <p:stCondLst>
                              <p:cond delay="190000"/>
                            </p:stCondLst>
                            <p:childTnLst>
                              <p:par>
                                <p:cTn id="582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4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5" fill="hold" nodeType="afterGroup">
                            <p:stCondLst>
                              <p:cond delay="192000"/>
                            </p:stCondLst>
                            <p:childTnLst>
                              <p:par>
                                <p:cTn id="58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8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9" fill="hold" nodeType="afterGroup">
                            <p:stCondLst>
                              <p:cond delay="194000"/>
                            </p:stCondLst>
                            <p:childTnLst>
                              <p:par>
                                <p:cTn id="59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2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3" fill="hold" nodeType="afterGroup">
                            <p:stCondLst>
                              <p:cond delay="196000"/>
                            </p:stCondLst>
                            <p:childTnLst>
                              <p:par>
                                <p:cTn id="594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7" fill="hold" nodeType="afterGroup">
                            <p:stCondLst>
                              <p:cond delay="198000"/>
                            </p:stCondLst>
                            <p:childTnLst>
                              <p:par>
                                <p:cTn id="598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0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1" fill="hold" nodeType="afterGroup">
                            <p:stCondLst>
                              <p:cond delay="200000"/>
                            </p:stCondLst>
                            <p:childTnLst>
                              <p:par>
                                <p:cTn id="60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4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5" fill="hold" nodeType="afterGroup">
                            <p:stCondLst>
                              <p:cond delay="202000"/>
                            </p:stCondLst>
                            <p:childTnLst>
                              <p:par>
                                <p:cTn id="60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8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9" fill="hold" nodeType="afterGroup">
                            <p:stCondLst>
                              <p:cond delay="204000"/>
                            </p:stCondLst>
                            <p:childTnLst>
                              <p:par>
                                <p:cTn id="61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2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3" fill="hold" nodeType="afterGroup">
                            <p:stCondLst>
                              <p:cond delay="206000"/>
                            </p:stCondLst>
                            <p:childTnLst>
                              <p:par>
                                <p:cTn id="61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6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7" fill="hold" nodeType="afterGroup">
                            <p:stCondLst>
                              <p:cond delay="208000"/>
                            </p:stCondLst>
                            <p:childTnLst>
                              <p:par>
                                <p:cTn id="61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0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1" fill="hold" nodeType="afterGroup">
                            <p:stCondLst>
                              <p:cond delay="210000"/>
                            </p:stCondLst>
                            <p:childTnLst>
                              <p:par>
                                <p:cTn id="62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4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5" fill="hold" nodeType="afterGroup">
                            <p:stCondLst>
                              <p:cond delay="212000"/>
                            </p:stCondLst>
                            <p:childTnLst>
                              <p:par>
                                <p:cTn id="626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27" dur="5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9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0" dur="5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2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3" dur="5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5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6" dur="5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8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9" dur="5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1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2" dur="5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5" dur="5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8" dur="5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0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1" dur="5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3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4" dur="5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6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7" dur="5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9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0" dur="5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2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3" dur="5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5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6" dur="5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9" dur="5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2" dur="5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5" dur="5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8" dur="5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0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1" dur="5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3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4" dur="5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6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7" dur="5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9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0" dur="5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612"/>
                  </p:tgtEl>
                </p:cond>
              </p:nextCondLst>
            </p:seq>
          </p:childTnLst>
        </p:cTn>
      </p:par>
    </p:tnLst>
    <p:bldLst>
      <p:bldP spid="58370" grpId="0" animBg="1"/>
      <p:bldP spid="58370" grpId="1" animBg="1"/>
      <p:bldP spid="58370" grpId="2" animBg="1"/>
      <p:bldP spid="58370" grpId="3" animBg="1"/>
      <p:bldP spid="58370" grpId="4" animBg="1"/>
      <p:bldP spid="58370" grpId="5" animBg="1"/>
      <p:bldP spid="58371" grpId="0" animBg="1"/>
      <p:bldP spid="58371" grpId="1" animBg="1"/>
      <p:bldP spid="58371" grpId="2" animBg="1"/>
      <p:bldP spid="58371" grpId="3" animBg="1"/>
      <p:bldP spid="58371" grpId="4" animBg="1"/>
      <p:bldP spid="58371" grpId="5" animBg="1"/>
      <p:bldP spid="58371" grpId="6" animBg="1"/>
      <p:bldP spid="58371" grpId="7" animBg="1"/>
      <p:bldP spid="58371" grpId="8" animBg="1"/>
      <p:bldP spid="58371" grpId="9" animBg="1"/>
      <p:bldP spid="58371" grpId="10" animBg="1"/>
      <p:bldP spid="58371" grpId="11" animBg="1"/>
      <p:bldP spid="58372" grpId="0" animBg="1"/>
      <p:bldP spid="58372" grpId="1" animBg="1"/>
      <p:bldP spid="58372" grpId="2" animBg="1"/>
      <p:bldP spid="58372" grpId="3" animBg="1"/>
      <p:bldP spid="58372" grpId="4" animBg="1"/>
      <p:bldP spid="58372" grpId="5" animBg="1"/>
      <p:bldP spid="58372" grpId="6" animBg="1"/>
      <p:bldP spid="58372" grpId="7" animBg="1"/>
      <p:bldP spid="58372" grpId="8" animBg="1"/>
      <p:bldP spid="58373" grpId="0" animBg="1"/>
      <p:bldP spid="58373" grpId="1" animBg="1"/>
      <p:bldP spid="58373" grpId="2" animBg="1"/>
      <p:bldP spid="58373" grpId="3" animBg="1"/>
      <p:bldP spid="58374" grpId="0" animBg="1"/>
      <p:bldP spid="58374" grpId="1" animBg="1"/>
      <p:bldP spid="58374" grpId="2" animBg="1"/>
      <p:bldP spid="58374" grpId="3" animBg="1"/>
      <p:bldP spid="58374" grpId="4" animBg="1"/>
      <p:bldP spid="58374" grpId="5" animBg="1"/>
      <p:bldP spid="58374" grpId="6" animBg="1"/>
      <p:bldP spid="58374" grpId="7" animBg="1"/>
      <p:bldP spid="58374" grpId="8" animBg="1"/>
      <p:bldP spid="58374" grpId="9" animBg="1"/>
      <p:bldP spid="58374" grpId="10" animBg="1"/>
      <p:bldP spid="58374" grpId="11" animBg="1"/>
      <p:bldP spid="58375" grpId="0" animBg="1"/>
      <p:bldP spid="58375" grpId="1" animBg="1"/>
      <p:bldP spid="58375" grpId="2" animBg="1"/>
      <p:bldP spid="58375" grpId="3" animBg="1"/>
      <p:bldP spid="58375" grpId="4" animBg="1"/>
      <p:bldP spid="58375" grpId="5" animBg="1"/>
      <p:bldP spid="58375" grpId="6" animBg="1"/>
      <p:bldP spid="58375" grpId="7" animBg="1"/>
      <p:bldP spid="58375" grpId="8" animBg="1"/>
      <p:bldP spid="58375" grpId="9" animBg="1"/>
      <p:bldP spid="58375" grpId="10" animBg="1"/>
      <p:bldP spid="58375" grpId="11" animBg="1"/>
      <p:bldP spid="58375" grpId="12" animBg="1"/>
      <p:bldP spid="58375" grpId="13" animBg="1"/>
      <p:bldP spid="58376" grpId="0" animBg="1"/>
      <p:bldP spid="58376" grpId="1" animBg="1"/>
      <p:bldP spid="58376" grpId="2" animBg="1"/>
      <p:bldP spid="58376" grpId="3" animBg="1"/>
      <p:bldP spid="58376" grpId="4" animBg="1"/>
      <p:bldP spid="58376" grpId="5" animBg="1"/>
      <p:bldP spid="58376" grpId="6" animBg="1"/>
      <p:bldP spid="58376" grpId="7" animBg="1"/>
      <p:bldP spid="58376" grpId="8" animBg="1"/>
      <p:bldP spid="58376" grpId="9" animBg="1"/>
      <p:bldP spid="58377" grpId="0" animBg="1"/>
      <p:bldP spid="58377" grpId="1" animBg="1"/>
      <p:bldP spid="58377" grpId="2" animBg="1"/>
      <p:bldP spid="58377" grpId="3" animBg="1"/>
      <p:bldP spid="58378" grpId="0" animBg="1"/>
      <p:bldP spid="58378" grpId="1" animBg="1"/>
      <p:bldP spid="58378" grpId="2" animBg="1"/>
      <p:bldP spid="58378" grpId="3" animBg="1"/>
      <p:bldP spid="58379" grpId="0" animBg="1"/>
      <p:bldP spid="58379" grpId="1" animBg="1"/>
      <p:bldP spid="58379" grpId="2" animBg="1"/>
      <p:bldP spid="58379" grpId="3" animBg="1"/>
      <p:bldP spid="58380" grpId="0" animBg="1"/>
      <p:bldP spid="58380" grpId="1" animBg="1"/>
      <p:bldP spid="58380" grpId="2" animBg="1"/>
      <p:bldP spid="58380" grpId="3" animBg="1"/>
      <p:bldP spid="58380" grpId="4" animBg="1"/>
      <p:bldP spid="58380" grpId="5" animBg="1"/>
      <p:bldP spid="58380" grpId="6" animBg="1"/>
      <p:bldP spid="58380" grpId="7" animBg="1"/>
      <p:bldP spid="58380" grpId="8" animBg="1"/>
      <p:bldP spid="58380" grpId="9" animBg="1"/>
      <p:bldP spid="58380" grpId="10" animBg="1"/>
      <p:bldP spid="58380" grpId="11" animBg="1"/>
      <p:bldP spid="58381" grpId="0" animBg="1"/>
      <p:bldP spid="58381" grpId="1" animBg="1"/>
      <p:bldP spid="58381" grpId="2" animBg="1"/>
      <p:bldP spid="58381" grpId="3" animBg="1"/>
      <p:bldP spid="58381" grpId="4" animBg="1"/>
      <p:bldP spid="58381" grpId="5" animBg="1"/>
      <p:bldP spid="58382" grpId="0" animBg="1"/>
      <p:bldP spid="58382" grpId="1" animBg="1"/>
      <p:bldP spid="58382" grpId="2" animBg="1"/>
      <p:bldP spid="58382" grpId="3" animBg="1"/>
      <p:bldP spid="58382" grpId="4" animBg="1"/>
      <p:bldP spid="58382" grpId="5" animBg="1"/>
      <p:bldP spid="58382" grpId="6" animBg="1"/>
      <p:bldP spid="58382" grpId="7" animBg="1"/>
      <p:bldP spid="58382" grpId="8" animBg="1"/>
      <p:bldP spid="58382" grpId="9" animBg="1"/>
      <p:bldP spid="58382" grpId="10" animBg="1"/>
      <p:bldP spid="58382" grpId="11" animBg="1"/>
      <p:bldP spid="58383" grpId="0" animBg="1"/>
      <p:bldP spid="58383" grpId="1" animBg="1"/>
      <p:bldP spid="58383" grpId="2" animBg="1"/>
      <p:bldP spid="58383" grpId="3" animBg="1"/>
      <p:bldP spid="58383" grpId="4" animBg="1"/>
      <p:bldP spid="58383" grpId="5" animBg="1"/>
      <p:bldP spid="58383" grpId="6" animBg="1"/>
      <p:bldP spid="58383" grpId="7" animBg="1"/>
      <p:bldP spid="58383" grpId="8" animBg="1"/>
      <p:bldP spid="58384" grpId="0" animBg="1"/>
      <p:bldP spid="58384" grpId="1" animBg="1"/>
      <p:bldP spid="58384" grpId="2" animBg="1"/>
      <p:bldP spid="58384" grpId="3" animBg="1"/>
      <p:bldP spid="58385" grpId="0" animBg="1"/>
      <p:bldP spid="58385" grpId="1" animBg="1"/>
      <p:bldP spid="58385" grpId="2" animBg="1"/>
      <p:bldP spid="58385" grpId="3" animBg="1"/>
      <p:bldP spid="58385" grpId="4" animBg="1"/>
      <p:bldP spid="58385" grpId="5" animBg="1"/>
      <p:bldP spid="58385" grpId="6" animBg="1"/>
      <p:bldP spid="58385" grpId="7" animBg="1"/>
      <p:bldP spid="58385" grpId="8" animBg="1"/>
      <p:bldP spid="58385" grpId="9" animBg="1"/>
      <p:bldP spid="58385" grpId="10" animBg="1"/>
      <p:bldP spid="58385" grpId="11" animBg="1"/>
      <p:bldP spid="58386" grpId="0" animBg="1"/>
      <p:bldP spid="58386" grpId="1" animBg="1"/>
      <p:bldP spid="58386" grpId="2" animBg="1"/>
      <p:bldP spid="58386" grpId="3" animBg="1"/>
      <p:bldP spid="58386" grpId="4" animBg="1"/>
      <p:bldP spid="58386" grpId="5" animBg="1"/>
      <p:bldP spid="58386" grpId="6" animBg="1"/>
      <p:bldP spid="58386" grpId="7" animBg="1"/>
      <p:bldP spid="58386" grpId="8" animBg="1"/>
      <p:bldP spid="58386" grpId="9" animBg="1"/>
      <p:bldP spid="58386" grpId="10" animBg="1"/>
      <p:bldP spid="58386" grpId="11" animBg="1"/>
      <p:bldP spid="58386" grpId="12" animBg="1"/>
      <p:bldP spid="58386" grpId="13" animBg="1"/>
      <p:bldP spid="58387" grpId="0" animBg="1"/>
      <p:bldP spid="58387" grpId="1" animBg="1"/>
      <p:bldP spid="58387" grpId="2" animBg="1"/>
      <p:bldP spid="58387" grpId="3" animBg="1"/>
      <p:bldP spid="58387" grpId="4" animBg="1"/>
      <p:bldP spid="58387" grpId="5" animBg="1"/>
      <p:bldP spid="58387" grpId="6" animBg="1"/>
      <p:bldP spid="58387" grpId="7" animBg="1"/>
      <p:bldP spid="58387" grpId="8" animBg="1"/>
      <p:bldP spid="58387" grpId="9" animBg="1"/>
      <p:bldP spid="58388" grpId="0" animBg="1"/>
      <p:bldP spid="58388" grpId="1" animBg="1"/>
      <p:bldP spid="58388" grpId="2" animBg="1"/>
      <p:bldP spid="58388" grpId="3" animBg="1"/>
      <p:bldP spid="58389" grpId="0" animBg="1"/>
      <p:bldP spid="58389" grpId="1" animBg="1"/>
      <p:bldP spid="58389" grpId="2" animBg="1"/>
      <p:bldP spid="58389" grpId="3" animBg="1"/>
      <p:bldP spid="58390" grpId="0" animBg="1"/>
      <p:bldP spid="58390" grpId="1" animBg="1"/>
      <p:bldP spid="58390" grpId="2" animBg="1"/>
      <p:bldP spid="58390" grpId="3" animBg="1"/>
      <p:bldP spid="58392" grpId="0" animBg="1"/>
      <p:bldP spid="58394" grpId="0" animBg="1"/>
      <p:bldP spid="58394" grpId="1" animBg="1"/>
      <p:bldP spid="58396" grpId="0" animBg="1"/>
      <p:bldP spid="58396" grpId="1" animBg="1"/>
      <p:bldP spid="58397" grpId="0" animBg="1"/>
      <p:bldP spid="58397" grpId="1" animBg="1"/>
      <p:bldP spid="58606" grpId="0" animBg="1"/>
      <p:bldP spid="58606" grpId="1" animBg="1"/>
      <p:bldP spid="58606" grpId="2" animBg="1"/>
      <p:bldP spid="58606" grpId="3" animBg="1"/>
      <p:bldP spid="58606" grpId="4" animBg="1"/>
      <p:bldP spid="58606" grpId="5" animBg="1"/>
      <p:bldP spid="58606" grpId="6" animBg="1"/>
      <p:bldP spid="58606" grpId="7" animBg="1"/>
      <p:bldP spid="58606" grpId="8" animBg="1"/>
      <p:bldP spid="58606" grpId="9" animBg="1"/>
      <p:bldP spid="58606" grpId="10" animBg="1"/>
      <p:bldP spid="58606" grpId="1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ext Box 2">
            <a:extLst>
              <a:ext uri="{FF2B5EF4-FFF2-40B4-BE49-F238E27FC236}">
                <a16:creationId xmlns:a16="http://schemas.microsoft.com/office/drawing/2014/main" xmlns="" id="{0BCAD315-0607-4326-9F9F-5C95ACC5F8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80899" name="Text Box 3">
            <a:extLst>
              <a:ext uri="{FF2B5EF4-FFF2-40B4-BE49-F238E27FC236}">
                <a16:creationId xmlns:a16="http://schemas.microsoft.com/office/drawing/2014/main" xmlns="" id="{C922C44C-1012-4806-801A-256C7D7B32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143510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11</a:t>
            </a:r>
          </a:p>
        </p:txBody>
      </p:sp>
      <p:sp>
        <p:nvSpPr>
          <p:cNvPr id="80900" name="Text Box 4">
            <a:extLst>
              <a:ext uri="{FF2B5EF4-FFF2-40B4-BE49-F238E27FC236}">
                <a16:creationId xmlns:a16="http://schemas.microsoft.com/office/drawing/2014/main" xmlns="" id="{5AE0D8CC-6FC5-47D2-B6B6-E3E1A54DC1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19780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22</a:t>
            </a:r>
          </a:p>
        </p:txBody>
      </p:sp>
      <p:sp>
        <p:nvSpPr>
          <p:cNvPr id="80901" name="Text Box 5">
            <a:extLst>
              <a:ext uri="{FF2B5EF4-FFF2-40B4-BE49-F238E27FC236}">
                <a16:creationId xmlns:a16="http://schemas.microsoft.com/office/drawing/2014/main" xmlns="" id="{D54A43D0-0726-4516-B872-4974A9AEE8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33</a:t>
            </a:r>
          </a:p>
        </p:txBody>
      </p:sp>
      <p:sp>
        <p:nvSpPr>
          <p:cNvPr id="80902" name="Text Box 6">
            <a:extLst>
              <a:ext uri="{FF2B5EF4-FFF2-40B4-BE49-F238E27FC236}">
                <a16:creationId xmlns:a16="http://schemas.microsoft.com/office/drawing/2014/main" xmlns="" id="{7D844E12-309E-4999-8B91-C88AE5022E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30194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44</a:t>
            </a:r>
          </a:p>
        </p:txBody>
      </p:sp>
      <p:sp>
        <p:nvSpPr>
          <p:cNvPr id="80903" name="Text Box 7">
            <a:extLst>
              <a:ext uri="{FF2B5EF4-FFF2-40B4-BE49-F238E27FC236}">
                <a16:creationId xmlns:a16="http://schemas.microsoft.com/office/drawing/2014/main" xmlns="" id="{D140D7B6-4B09-46AE-B327-5410957C64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55</a:t>
            </a:r>
          </a:p>
        </p:txBody>
      </p:sp>
      <p:sp>
        <p:nvSpPr>
          <p:cNvPr id="80904" name="Text Box 8">
            <a:extLst>
              <a:ext uri="{FF2B5EF4-FFF2-40B4-BE49-F238E27FC236}">
                <a16:creationId xmlns:a16="http://schemas.microsoft.com/office/drawing/2014/main" xmlns="" id="{3A7D63F5-F067-4533-BF03-156BE7FA07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40989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66</a:t>
            </a:r>
          </a:p>
        </p:txBody>
      </p:sp>
      <p:sp>
        <p:nvSpPr>
          <p:cNvPr id="80905" name="Text Box 9">
            <a:extLst>
              <a:ext uri="{FF2B5EF4-FFF2-40B4-BE49-F238E27FC236}">
                <a16:creationId xmlns:a16="http://schemas.microsoft.com/office/drawing/2014/main" xmlns="" id="{65577AFD-0CE0-4C2C-8592-FB359474D1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46148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77</a:t>
            </a:r>
          </a:p>
        </p:txBody>
      </p:sp>
      <p:sp>
        <p:nvSpPr>
          <p:cNvPr id="80906" name="Text Box 10">
            <a:extLst>
              <a:ext uri="{FF2B5EF4-FFF2-40B4-BE49-F238E27FC236}">
                <a16:creationId xmlns:a16="http://schemas.microsoft.com/office/drawing/2014/main" xmlns="" id="{5E6063AD-CB61-44CB-B956-BF280FDD04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51244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88</a:t>
            </a:r>
          </a:p>
        </p:txBody>
      </p:sp>
      <p:sp>
        <p:nvSpPr>
          <p:cNvPr id="80907" name="Text Box 11">
            <a:extLst>
              <a:ext uri="{FF2B5EF4-FFF2-40B4-BE49-F238E27FC236}">
                <a16:creationId xmlns:a16="http://schemas.microsoft.com/office/drawing/2014/main" xmlns="" id="{C92D1FF4-D72A-4BDE-B63B-7292ED7B56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56562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99</a:t>
            </a:r>
          </a:p>
        </p:txBody>
      </p:sp>
      <p:sp>
        <p:nvSpPr>
          <p:cNvPr id="80908" name="Text Box 12">
            <a:extLst>
              <a:ext uri="{FF2B5EF4-FFF2-40B4-BE49-F238E27FC236}">
                <a16:creationId xmlns:a16="http://schemas.microsoft.com/office/drawing/2014/main" xmlns="" id="{B2271D6C-03D7-4574-BF8E-E4032FD336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6176963"/>
            <a:ext cx="792163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110</a:t>
            </a:r>
          </a:p>
        </p:txBody>
      </p:sp>
      <p:sp>
        <p:nvSpPr>
          <p:cNvPr id="80909" name="Text Box 13">
            <a:extLst>
              <a:ext uri="{FF2B5EF4-FFF2-40B4-BE49-F238E27FC236}">
                <a16:creationId xmlns:a16="http://schemas.microsoft.com/office/drawing/2014/main" xmlns="" id="{DD6FFD3D-3624-4E94-A5EF-AC8D02A469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80910" name="Text Box 14">
            <a:extLst>
              <a:ext uri="{FF2B5EF4-FFF2-40B4-BE49-F238E27FC236}">
                <a16:creationId xmlns:a16="http://schemas.microsoft.com/office/drawing/2014/main" xmlns="" id="{19264502-9D98-4A39-A3FB-EB8A17EF0E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14462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</a:p>
        </p:txBody>
      </p:sp>
      <p:sp>
        <p:nvSpPr>
          <p:cNvPr id="80911" name="Text Box 15">
            <a:extLst>
              <a:ext uri="{FF2B5EF4-FFF2-40B4-BE49-F238E27FC236}">
                <a16:creationId xmlns:a16="http://schemas.microsoft.com/office/drawing/2014/main" xmlns="" id="{24C7BC2B-99D7-41C3-9080-4D3E046DE4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19510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</a:p>
        </p:txBody>
      </p:sp>
      <p:sp>
        <p:nvSpPr>
          <p:cNvPr id="80912" name="Text Box 16">
            <a:extLst>
              <a:ext uri="{FF2B5EF4-FFF2-40B4-BE49-F238E27FC236}">
                <a16:creationId xmlns:a16="http://schemas.microsoft.com/office/drawing/2014/main" xmlns="" id="{5E1DDC9E-321B-4ED7-B7D9-D6F7D15373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24812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</a:p>
        </p:txBody>
      </p:sp>
      <p:sp>
        <p:nvSpPr>
          <p:cNvPr id="80913" name="Text Box 17">
            <a:extLst>
              <a:ext uri="{FF2B5EF4-FFF2-40B4-BE49-F238E27FC236}">
                <a16:creationId xmlns:a16="http://schemas.microsoft.com/office/drawing/2014/main" xmlns="" id="{CF291D88-1BDA-43EB-96FD-D95E59A597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30194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</a:t>
            </a:r>
          </a:p>
        </p:txBody>
      </p:sp>
      <p:sp>
        <p:nvSpPr>
          <p:cNvPr id="80914" name="Text Box 18">
            <a:extLst>
              <a:ext uri="{FF2B5EF4-FFF2-40B4-BE49-F238E27FC236}">
                <a16:creationId xmlns:a16="http://schemas.microsoft.com/office/drawing/2014/main" xmlns="" id="{FD95C56A-88D7-481C-B568-9E521C44C5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355600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5</a:t>
            </a:r>
          </a:p>
        </p:txBody>
      </p:sp>
      <p:sp>
        <p:nvSpPr>
          <p:cNvPr id="80915" name="Text Box 19">
            <a:extLst>
              <a:ext uri="{FF2B5EF4-FFF2-40B4-BE49-F238E27FC236}">
                <a16:creationId xmlns:a16="http://schemas.microsoft.com/office/drawing/2014/main" xmlns="" id="{C67A08EB-A8FC-432D-AADC-260336F3EB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40941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6</a:t>
            </a:r>
          </a:p>
        </p:txBody>
      </p:sp>
      <p:sp>
        <p:nvSpPr>
          <p:cNvPr id="80916" name="Text Box 20">
            <a:extLst>
              <a:ext uri="{FF2B5EF4-FFF2-40B4-BE49-F238E27FC236}">
                <a16:creationId xmlns:a16="http://schemas.microsoft.com/office/drawing/2014/main" xmlns="" id="{EF9C604A-CB11-4642-85DE-2847B8BD66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46085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7</a:t>
            </a:r>
          </a:p>
        </p:txBody>
      </p:sp>
      <p:sp>
        <p:nvSpPr>
          <p:cNvPr id="80917" name="Text Box 21">
            <a:extLst>
              <a:ext uri="{FF2B5EF4-FFF2-40B4-BE49-F238E27FC236}">
                <a16:creationId xmlns:a16="http://schemas.microsoft.com/office/drawing/2014/main" xmlns="" id="{864F1A34-BB2C-4909-86BF-3A8CDDE77A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51403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8</a:t>
            </a:r>
          </a:p>
        </p:txBody>
      </p:sp>
      <p:sp>
        <p:nvSpPr>
          <p:cNvPr id="80918" name="Text Box 22">
            <a:extLst>
              <a:ext uri="{FF2B5EF4-FFF2-40B4-BE49-F238E27FC236}">
                <a16:creationId xmlns:a16="http://schemas.microsoft.com/office/drawing/2014/main" xmlns="" id="{4551707E-CBD2-4C26-8C3E-ECC6CFC073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566737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9</a:t>
            </a:r>
          </a:p>
        </p:txBody>
      </p:sp>
      <p:sp>
        <p:nvSpPr>
          <p:cNvPr id="80919" name="Text Box 23">
            <a:extLst>
              <a:ext uri="{FF2B5EF4-FFF2-40B4-BE49-F238E27FC236}">
                <a16:creationId xmlns:a16="http://schemas.microsoft.com/office/drawing/2014/main" xmlns="" id="{BACB2240-1F79-431C-A831-1F031BE1CD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61928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10</a:t>
            </a:r>
          </a:p>
        </p:txBody>
      </p:sp>
      <p:sp>
        <p:nvSpPr>
          <p:cNvPr id="80920" name="Text Box 24">
            <a:extLst>
              <a:ext uri="{FF2B5EF4-FFF2-40B4-BE49-F238E27FC236}">
                <a16:creationId xmlns:a16="http://schemas.microsoft.com/office/drawing/2014/main" xmlns="" id="{A76051D5-79BB-447E-BD1D-2100140774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tafel van 11</a:t>
            </a:r>
          </a:p>
        </p:txBody>
      </p:sp>
      <p:sp>
        <p:nvSpPr>
          <p:cNvPr id="80921" name="Text Box 25">
            <a:extLst>
              <a:ext uri="{FF2B5EF4-FFF2-40B4-BE49-F238E27FC236}">
                <a16:creationId xmlns:a16="http://schemas.microsoft.com/office/drawing/2014/main" xmlns="" id="{AEF9FEE0-27FF-4279-AAA2-5C4D750C4A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557338"/>
            <a:ext cx="3168650" cy="12017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altLang="nl-NL" b="1" u="sng"/>
              <a:t>1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0000FF"/>
                </a:solidFill>
              </a:rPr>
              <a:t>blauw</a:t>
            </a:r>
            <a:r>
              <a:rPr lang="nl-NL" altLang="nl-NL"/>
              <a:t> vakje</a:t>
            </a:r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             antwoord verschijnt</a:t>
            </a:r>
          </a:p>
        </p:txBody>
      </p:sp>
      <p:sp>
        <p:nvSpPr>
          <p:cNvPr id="80922" name="Text Box 26">
            <a:extLst>
              <a:ext uri="{FF2B5EF4-FFF2-40B4-BE49-F238E27FC236}">
                <a16:creationId xmlns:a16="http://schemas.microsoft.com/office/drawing/2014/main" xmlns="" id="{E92D0294-C8CB-4699-BD9F-2102DDBD64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2997200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altLang="nl-NL" b="1" u="sng"/>
              <a:t>2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FF3300"/>
                </a:solidFill>
              </a:rPr>
              <a:t>rood</a:t>
            </a:r>
            <a:r>
              <a:rPr lang="nl-NL" altLang="nl-NL"/>
              <a:t> rondje</a:t>
            </a:r>
            <a:endParaRPr lang="nl-NL" altLang="nl-NL" u="sng"/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              antwoord verdwijnt</a:t>
            </a:r>
          </a:p>
          <a:p>
            <a:pPr eaLnBrk="1" hangingPunct="1">
              <a:spcBef>
                <a:spcPct val="50000"/>
              </a:spcBef>
            </a:pPr>
            <a:endParaRPr lang="nl-NL" altLang="nl-NL"/>
          </a:p>
        </p:txBody>
      </p:sp>
      <p:sp>
        <p:nvSpPr>
          <p:cNvPr id="80923" name="Text Box 27">
            <a:extLst>
              <a:ext uri="{FF2B5EF4-FFF2-40B4-BE49-F238E27FC236}">
                <a16:creationId xmlns:a16="http://schemas.microsoft.com/office/drawing/2014/main" xmlns="" id="{EB3D1AEC-6DE8-4464-B090-7CED8AA4D4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tafel van 11</a:t>
            </a:r>
          </a:p>
        </p:txBody>
      </p:sp>
      <p:sp>
        <p:nvSpPr>
          <p:cNvPr id="80924" name="Text Box 28">
            <a:extLst>
              <a:ext uri="{FF2B5EF4-FFF2-40B4-BE49-F238E27FC236}">
                <a16:creationId xmlns:a16="http://schemas.microsoft.com/office/drawing/2014/main" xmlns="" id="{4767E258-1386-4563-BC1F-9CCDB10F46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50000"/>
              </a:spcBef>
              <a:defRPr/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80925" name="AutoShape 29">
            <a:hlinkClick r:id="" action="ppaction://noaction" highlightClick="1"/>
            <a:extLst>
              <a:ext uri="{FF2B5EF4-FFF2-40B4-BE49-F238E27FC236}">
                <a16:creationId xmlns:a16="http://schemas.microsoft.com/office/drawing/2014/main" xmlns="" id="{3FEB3EE4-018C-4583-AFC7-95C649BAF4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5" y="4941888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1200" b="1"/>
              <a:t>Opnieuw </a:t>
            </a:r>
            <a:endParaRPr lang="nl-NL" altLang="nl-NL"/>
          </a:p>
        </p:txBody>
      </p:sp>
      <p:sp>
        <p:nvSpPr>
          <p:cNvPr id="80926" name="Text Box 30">
            <a:extLst>
              <a:ext uri="{FF2B5EF4-FFF2-40B4-BE49-F238E27FC236}">
                <a16:creationId xmlns:a16="http://schemas.microsoft.com/office/drawing/2014/main" xmlns="" id="{F1D7BF48-59DB-4CE8-95AF-7C9A4F8001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11 =</a:t>
            </a:r>
          </a:p>
        </p:txBody>
      </p:sp>
      <p:sp>
        <p:nvSpPr>
          <p:cNvPr id="80927" name="Text Box 31">
            <a:extLst>
              <a:ext uri="{FF2B5EF4-FFF2-40B4-BE49-F238E27FC236}">
                <a16:creationId xmlns:a16="http://schemas.microsoft.com/office/drawing/2014/main" xmlns="" id="{977B9B38-C5A7-413D-AE82-D02DEC4039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43510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11 =</a:t>
            </a:r>
          </a:p>
        </p:txBody>
      </p:sp>
      <p:sp>
        <p:nvSpPr>
          <p:cNvPr id="80928" name="Text Box 32">
            <a:extLst>
              <a:ext uri="{FF2B5EF4-FFF2-40B4-BE49-F238E27FC236}">
                <a16:creationId xmlns:a16="http://schemas.microsoft.com/office/drawing/2014/main" xmlns="" id="{E3BDF9E1-F019-4EFD-ABBC-6DCBB7DF64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9669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11 =</a:t>
            </a:r>
          </a:p>
        </p:txBody>
      </p:sp>
      <p:sp>
        <p:nvSpPr>
          <p:cNvPr id="80929" name="Text Box 33">
            <a:extLst>
              <a:ext uri="{FF2B5EF4-FFF2-40B4-BE49-F238E27FC236}">
                <a16:creationId xmlns:a16="http://schemas.microsoft.com/office/drawing/2014/main" xmlns="" id="{8AF1DFC9-754D-4DB0-A74E-26A9347E10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11 =</a:t>
            </a:r>
          </a:p>
        </p:txBody>
      </p:sp>
      <p:sp>
        <p:nvSpPr>
          <p:cNvPr id="80930" name="Text Box 34">
            <a:extLst>
              <a:ext uri="{FF2B5EF4-FFF2-40B4-BE49-F238E27FC236}">
                <a16:creationId xmlns:a16="http://schemas.microsoft.com/office/drawing/2014/main" xmlns="" id="{3F0F6784-D5BB-49FF-9556-8502B06CF7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0194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11 =</a:t>
            </a:r>
          </a:p>
        </p:txBody>
      </p:sp>
      <p:sp>
        <p:nvSpPr>
          <p:cNvPr id="80931" name="Text Box 35">
            <a:extLst>
              <a:ext uri="{FF2B5EF4-FFF2-40B4-BE49-F238E27FC236}">
                <a16:creationId xmlns:a16="http://schemas.microsoft.com/office/drawing/2014/main" xmlns="" id="{1F861434-9C6C-44FD-907D-AF1F2550D2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5623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11 =</a:t>
            </a:r>
          </a:p>
        </p:txBody>
      </p:sp>
      <p:sp>
        <p:nvSpPr>
          <p:cNvPr id="80932" name="Text Box 36">
            <a:extLst>
              <a:ext uri="{FF2B5EF4-FFF2-40B4-BE49-F238E27FC236}">
                <a16:creationId xmlns:a16="http://schemas.microsoft.com/office/drawing/2014/main" xmlns="" id="{DA06CE4B-2AE5-445F-A291-7F8B6A114E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0878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11 =</a:t>
            </a:r>
          </a:p>
        </p:txBody>
      </p:sp>
      <p:sp>
        <p:nvSpPr>
          <p:cNvPr id="80933" name="Text Box 37">
            <a:extLst>
              <a:ext uri="{FF2B5EF4-FFF2-40B4-BE49-F238E27FC236}">
                <a16:creationId xmlns:a16="http://schemas.microsoft.com/office/drawing/2014/main" xmlns="" id="{91ACEBD6-216C-4964-B3B9-715C036E2B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61486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11 =</a:t>
            </a:r>
          </a:p>
        </p:txBody>
      </p:sp>
      <p:sp>
        <p:nvSpPr>
          <p:cNvPr id="80934" name="Text Box 38">
            <a:extLst>
              <a:ext uri="{FF2B5EF4-FFF2-40B4-BE49-F238E27FC236}">
                <a16:creationId xmlns:a16="http://schemas.microsoft.com/office/drawing/2014/main" xmlns="" id="{8EC57B9B-33A3-4F33-A718-9CB92EF4EE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1466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11 =</a:t>
            </a:r>
          </a:p>
        </p:txBody>
      </p:sp>
      <p:sp>
        <p:nvSpPr>
          <p:cNvPr id="80935" name="Text Box 39">
            <a:extLst>
              <a:ext uri="{FF2B5EF4-FFF2-40B4-BE49-F238E27FC236}">
                <a16:creationId xmlns:a16="http://schemas.microsoft.com/office/drawing/2014/main" xmlns="" id="{7B35B362-137D-48D8-8521-5A23E19EC8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67213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11 =</a:t>
            </a:r>
          </a:p>
        </p:txBody>
      </p:sp>
      <p:sp>
        <p:nvSpPr>
          <p:cNvPr id="80936" name="Text Box 40">
            <a:extLst>
              <a:ext uri="{FF2B5EF4-FFF2-40B4-BE49-F238E27FC236}">
                <a16:creationId xmlns:a16="http://schemas.microsoft.com/office/drawing/2014/main" xmlns="" id="{5DCF32C5-3C81-4B07-B85D-70AA7C708B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619918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11 =</a:t>
            </a:r>
          </a:p>
        </p:txBody>
      </p:sp>
      <p:sp>
        <p:nvSpPr>
          <p:cNvPr id="80937" name="Oval 41">
            <a:extLst>
              <a:ext uri="{FF2B5EF4-FFF2-40B4-BE49-F238E27FC236}">
                <a16:creationId xmlns:a16="http://schemas.microsoft.com/office/drawing/2014/main" xmlns="" id="{3B58FD19-5E64-4C54-A4A1-81DA57FF14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2913" y="9080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80938" name="Oval 42">
            <a:extLst>
              <a:ext uri="{FF2B5EF4-FFF2-40B4-BE49-F238E27FC236}">
                <a16:creationId xmlns:a16="http://schemas.microsoft.com/office/drawing/2014/main" xmlns="" id="{C5A751CD-10EE-4369-AF79-7EA4551C1D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14509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80939" name="Oval 43">
            <a:extLst>
              <a:ext uri="{FF2B5EF4-FFF2-40B4-BE49-F238E27FC236}">
                <a16:creationId xmlns:a16="http://schemas.microsoft.com/office/drawing/2014/main" xmlns="" id="{C2D4A3BD-EACC-4B68-9A38-D221B3CFCA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19780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80940" name="Oval 44">
            <a:extLst>
              <a:ext uri="{FF2B5EF4-FFF2-40B4-BE49-F238E27FC236}">
                <a16:creationId xmlns:a16="http://schemas.microsoft.com/office/drawing/2014/main" xmlns="" id="{709BD6B3-5560-4715-AFD6-1608C2A2B8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250348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80941" name="Oval 45">
            <a:extLst>
              <a:ext uri="{FF2B5EF4-FFF2-40B4-BE49-F238E27FC236}">
                <a16:creationId xmlns:a16="http://schemas.microsoft.com/office/drawing/2014/main" xmlns="" id="{93B8AF3F-F972-40E0-8438-A2482C6294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30416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80942" name="Oval 46">
            <a:extLst>
              <a:ext uri="{FF2B5EF4-FFF2-40B4-BE49-F238E27FC236}">
                <a16:creationId xmlns:a16="http://schemas.microsoft.com/office/drawing/2014/main" xmlns="" id="{7A83633F-EEFA-4C4E-9342-662609FFB3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35718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80943" name="Oval 47">
            <a:extLst>
              <a:ext uri="{FF2B5EF4-FFF2-40B4-BE49-F238E27FC236}">
                <a16:creationId xmlns:a16="http://schemas.microsoft.com/office/drawing/2014/main" xmlns="" id="{49031CCD-B31D-4E05-9C9C-666AF32ED3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40989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80944" name="Oval 48">
            <a:extLst>
              <a:ext uri="{FF2B5EF4-FFF2-40B4-BE49-F238E27FC236}">
                <a16:creationId xmlns:a16="http://schemas.microsoft.com/office/drawing/2014/main" xmlns="" id="{D12DEA68-B560-42A0-8B30-28B93F92C3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463550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80945" name="Oval 49">
            <a:extLst>
              <a:ext uri="{FF2B5EF4-FFF2-40B4-BE49-F238E27FC236}">
                <a16:creationId xmlns:a16="http://schemas.microsoft.com/office/drawing/2014/main" xmlns="" id="{1EDA9B14-5DE3-406C-853F-4C93A59289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51403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80946" name="Oval 50">
            <a:extLst>
              <a:ext uri="{FF2B5EF4-FFF2-40B4-BE49-F238E27FC236}">
                <a16:creationId xmlns:a16="http://schemas.microsoft.com/office/drawing/2014/main" xmlns="" id="{1E412321-9378-4DE0-A805-F1A7BF8D2C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5656263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80947" name="Oval 51">
            <a:extLst>
              <a:ext uri="{FF2B5EF4-FFF2-40B4-BE49-F238E27FC236}">
                <a16:creationId xmlns:a16="http://schemas.microsoft.com/office/drawing/2014/main" xmlns="" id="{4565F7BB-7F32-4110-9F77-B560C588B5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619283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80948" name="Line 52">
            <a:extLst>
              <a:ext uri="{FF2B5EF4-FFF2-40B4-BE49-F238E27FC236}">
                <a16:creationId xmlns:a16="http://schemas.microsoft.com/office/drawing/2014/main" xmlns="" id="{6A981061-5516-48D6-BCA1-00EBF70C79B9}"/>
              </a:ext>
            </a:extLst>
          </p:cNvPr>
          <p:cNvSpPr>
            <a:spLocks noChangeShapeType="1"/>
          </p:cNvSpPr>
          <p:nvPr/>
        </p:nvSpPr>
        <p:spPr bwMode="auto">
          <a:xfrm>
            <a:off x="539750" y="2565400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80949" name="Text Box 53">
            <a:extLst>
              <a:ext uri="{FF2B5EF4-FFF2-40B4-BE49-F238E27FC236}">
                <a16:creationId xmlns:a16="http://schemas.microsoft.com/office/drawing/2014/main" xmlns="" id="{589BBD18-5681-43EE-BF8A-44081B4F95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4797425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altLang="nl-NL" dirty="0"/>
              <a:t>Klik op </a:t>
            </a:r>
            <a:r>
              <a:rPr lang="nl-NL" altLang="nl-NL" dirty="0" smtClean="0"/>
              <a:t>de </a:t>
            </a:r>
            <a:r>
              <a:rPr lang="nl-NL" altLang="nl-NL" dirty="0"/>
              <a:t>knop opnieuw</a:t>
            </a:r>
            <a:endParaRPr lang="nl-NL" altLang="nl-NL" u="sng" dirty="0"/>
          </a:p>
          <a:p>
            <a:pPr eaLnBrk="1" hangingPunct="1">
              <a:spcBef>
                <a:spcPct val="50000"/>
              </a:spcBef>
            </a:pPr>
            <a:r>
              <a:rPr lang="nl-NL" altLang="nl-NL" dirty="0"/>
              <a:t>              </a:t>
            </a:r>
          </a:p>
          <a:p>
            <a:pPr eaLnBrk="1" hangingPunct="1">
              <a:spcBef>
                <a:spcPct val="50000"/>
              </a:spcBef>
            </a:pPr>
            <a:endParaRPr lang="nl-NL" altLang="nl-NL" dirty="0"/>
          </a:p>
          <a:p>
            <a:pPr eaLnBrk="1" hangingPunct="1">
              <a:spcBef>
                <a:spcPct val="50000"/>
              </a:spcBef>
            </a:pPr>
            <a:r>
              <a:rPr lang="nl-NL" altLang="nl-NL" dirty="0"/>
              <a:t>alle antwoorden verdwijnen</a:t>
            </a:r>
          </a:p>
        </p:txBody>
      </p:sp>
      <p:sp>
        <p:nvSpPr>
          <p:cNvPr id="80950" name="AutoShape 54">
            <a:hlinkClick r:id="" action="ppaction://noaction" highlightClick="1"/>
            <a:extLst>
              <a:ext uri="{FF2B5EF4-FFF2-40B4-BE49-F238E27FC236}">
                <a16:creationId xmlns:a16="http://schemas.microsoft.com/office/drawing/2014/main" xmlns="" id="{62CF6DE1-67F6-4239-8953-D152B7730A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6375" y="5300663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1200" b="1"/>
              <a:t>Opnieuw </a:t>
            </a:r>
            <a:endParaRPr lang="nl-NL" altLang="nl-NL"/>
          </a:p>
        </p:txBody>
      </p:sp>
      <p:sp>
        <p:nvSpPr>
          <p:cNvPr id="80951" name="Line 55">
            <a:extLst>
              <a:ext uri="{FF2B5EF4-FFF2-40B4-BE49-F238E27FC236}">
                <a16:creationId xmlns:a16="http://schemas.microsoft.com/office/drawing/2014/main" xmlns="" id="{18F1B58F-8A60-44AC-9E31-67EFC8330DD2}"/>
              </a:ext>
            </a:extLst>
          </p:cNvPr>
          <p:cNvSpPr>
            <a:spLocks noChangeShapeType="1"/>
          </p:cNvSpPr>
          <p:nvPr/>
        </p:nvSpPr>
        <p:spPr bwMode="auto">
          <a:xfrm>
            <a:off x="539750" y="4005263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44088" name="AutoShape 56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xmlns="" id="{56C1FBCB-C837-413D-A3C7-6FA75A114B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39113" y="5589588"/>
            <a:ext cx="431800" cy="431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44089" name="AutoShape 57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xmlns="" id="{F74C07B9-F5BC-4092-BFEF-7F894C954E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5589588"/>
            <a:ext cx="431800" cy="431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809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809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809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809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09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80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809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809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809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0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809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08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08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90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809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08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08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910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809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 nodeType="clickPar">
                      <p:stCondLst>
                        <p:cond delay="0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09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09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911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809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 nodeType="clickPar">
                      <p:stCondLst>
                        <p:cond delay="0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09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09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912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809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 nodeType="clickPar">
                      <p:stCondLst>
                        <p:cond delay="0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809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09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913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809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 nodeType="clickPar">
                      <p:stCondLst>
                        <p:cond delay="0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809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809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914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809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 nodeType="clickPar">
                      <p:stCondLst>
                        <p:cond delay="0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809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809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91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809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 nodeType="clickPar">
                      <p:stCondLst>
                        <p:cond delay="0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809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809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916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809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 nodeType="clickPar">
                      <p:stCondLst>
                        <p:cond delay="0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809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809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917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809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 nodeType="clickPar">
                      <p:stCondLst>
                        <p:cond delay="0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809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809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918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809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 nodeType="clickPar">
                      <p:stCondLst>
                        <p:cond delay="0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809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809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919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809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 nodeType="clickPar">
                      <p:stCondLst>
                        <p:cond delay="0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809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809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4" dur="2000"/>
                                        <p:tgtEl>
                                          <p:spTgt spid="80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2000" fill="hold"/>
                                        <p:tgtEl>
                                          <p:spTgt spid="809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0" fill="hold"/>
                                        <p:tgtEl>
                                          <p:spTgt spid="809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0" dur="2000"/>
                                        <p:tgtEl>
                                          <p:spTgt spid="80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809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809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809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0" fill="hold"/>
                                        <p:tgtEl>
                                          <p:spTgt spid="809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0" dur="2000"/>
                                        <p:tgtEl>
                                          <p:spTgt spid="80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809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809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2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809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0" fill="hold"/>
                                        <p:tgtEl>
                                          <p:spTgt spid="809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0" dur="2000"/>
                                        <p:tgtEl>
                                          <p:spTgt spid="80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809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809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36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7" dur="1000"/>
                                        <p:tgtEl>
                                          <p:spTgt spid="809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/>
                                        <p:tgtEl>
                                          <p:spTgt spid="809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9" dur="1000"/>
                                        <p:tgtEl>
                                          <p:spTgt spid="809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0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14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3" dur="1000"/>
                                        <p:tgtEl>
                                          <p:spTgt spid="809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/>
                                        <p:tgtEl>
                                          <p:spTgt spid="809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5" dur="1000"/>
                                        <p:tgtEl>
                                          <p:spTgt spid="809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0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8" dur="500"/>
                                        <p:tgtEl>
                                          <p:spTgt spid="809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/>
                                        <p:tgtEl>
                                          <p:spTgt spid="809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15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3" dur="1000"/>
                                        <p:tgtEl>
                                          <p:spTgt spid="809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/>
                                        <p:tgtEl>
                                          <p:spTgt spid="809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5" dur="1000"/>
                                        <p:tgtEl>
                                          <p:spTgt spid="809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0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809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809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16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3" dur="1000"/>
                                        <p:tgtEl>
                                          <p:spTgt spid="809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/>
                                        <p:tgtEl>
                                          <p:spTgt spid="809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5" dur="1000"/>
                                        <p:tgtEl>
                                          <p:spTgt spid="809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0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8" dur="500"/>
                                        <p:tgtEl>
                                          <p:spTgt spid="809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/>
                                        <p:tgtEl>
                                          <p:spTgt spid="809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924"/>
                  </p:tgtEl>
                </p:cond>
              </p:nextCondLst>
            </p:seq>
            <p:seq concurrent="1" nextAc="seek">
              <p:cTn id="171" restart="whenNotActive" fill="hold" evtFilter="cancelBubble" nodeType="interactiveSeq">
                <p:stCondLst>
                  <p:cond evt="onClick" delay="0">
                    <p:tgtEl>
                      <p:spTgt spid="809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2" fill="hold" nodeType="clickPar">
                      <p:stCondLst>
                        <p:cond delay="0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2000"/>
                                        <p:tgtEl>
                                          <p:spTgt spid="808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0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937"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809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 nodeType="clickPar">
                      <p:stCondLst>
                        <p:cond delay="0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2000"/>
                                        <p:tgtEl>
                                          <p:spTgt spid="808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0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938"/>
                  </p:tgtEl>
                </p:cond>
              </p:nextCondLst>
            </p:seq>
            <p:seq concurrent="1" nextAc="seek">
              <p:cTn id="183" restart="whenNotActive" fill="hold" evtFilter="cancelBubble" nodeType="interactiveSeq">
                <p:stCondLst>
                  <p:cond evt="onClick" delay="0">
                    <p:tgtEl>
                      <p:spTgt spid="809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4" fill="hold" nodeType="clickPar">
                      <p:stCondLst>
                        <p:cond delay="0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2000"/>
                                        <p:tgtEl>
                                          <p:spTgt spid="809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0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939"/>
                  </p:tgtEl>
                </p:cond>
              </p:nextCondLst>
            </p:seq>
            <p:seq concurrent="1" nextAc="seek">
              <p:cTn id="189" restart="whenNotActive" fill="hold" evtFilter="cancelBubble" nodeType="interactiveSeq">
                <p:stCondLst>
                  <p:cond evt="onClick" delay="0">
                    <p:tgtEl>
                      <p:spTgt spid="809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0" fill="hold" nodeType="clickPar">
                      <p:stCondLst>
                        <p:cond delay="0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2000"/>
                                        <p:tgtEl>
                                          <p:spTgt spid="809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0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940"/>
                  </p:tgtEl>
                </p:cond>
              </p:nextCondLst>
            </p:seq>
            <p:seq concurrent="1" nextAc="seek">
              <p:cTn id="195" restart="whenNotActive" fill="hold" evtFilter="cancelBubble" nodeType="interactiveSeq">
                <p:stCondLst>
                  <p:cond evt="onClick" delay="0">
                    <p:tgtEl>
                      <p:spTgt spid="809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6" fill="hold" nodeType="clickPar">
                      <p:stCondLst>
                        <p:cond delay="0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2000"/>
                                        <p:tgtEl>
                                          <p:spTgt spid="809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0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941"/>
                  </p:tgtEl>
                </p:cond>
              </p:nextCondLst>
            </p:seq>
            <p:seq concurrent="1" nextAc="seek">
              <p:cTn id="201" restart="whenNotActive" fill="hold" evtFilter="cancelBubble" nodeType="interactiveSeq">
                <p:stCondLst>
                  <p:cond evt="onClick" delay="0">
                    <p:tgtEl>
                      <p:spTgt spid="809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2" fill="hold" nodeType="clickPar">
                      <p:stCondLst>
                        <p:cond delay="0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2000"/>
                                        <p:tgtEl>
                                          <p:spTgt spid="809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0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942"/>
                  </p:tgtEl>
                </p:cond>
              </p:nextCondLst>
            </p:seq>
            <p:seq concurrent="1" nextAc="seek">
              <p:cTn id="207" restart="whenNotActive" fill="hold" evtFilter="cancelBubble" nodeType="interactiveSeq">
                <p:stCondLst>
                  <p:cond evt="onClick" delay="0">
                    <p:tgtEl>
                      <p:spTgt spid="809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8" fill="hold" nodeType="clickPar">
                      <p:stCondLst>
                        <p:cond delay="0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2000"/>
                                        <p:tgtEl>
                                          <p:spTgt spid="809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0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943"/>
                  </p:tgtEl>
                </p:cond>
              </p:nextCondLst>
            </p:seq>
            <p:seq concurrent="1" nextAc="seek">
              <p:cTn id="213" restart="whenNotActive" fill="hold" evtFilter="cancelBubble" nodeType="interactiveSeq">
                <p:stCondLst>
                  <p:cond evt="onClick" delay="0">
                    <p:tgtEl>
                      <p:spTgt spid="809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4" fill="hold" nodeType="clickPar">
                      <p:stCondLst>
                        <p:cond delay="0"/>
                      </p:stCondLst>
                      <p:childTnLst>
                        <p:par>
                          <p:cTn id="2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7" dur="2000"/>
                                        <p:tgtEl>
                                          <p:spTgt spid="809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0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944"/>
                  </p:tgtEl>
                </p:cond>
              </p:nextCondLst>
            </p:seq>
            <p:seq concurrent="1" nextAc="seek">
              <p:cTn id="219" restart="whenNotActive" fill="hold" evtFilter="cancelBubble" nodeType="interactiveSeq">
                <p:stCondLst>
                  <p:cond evt="onClick" delay="0">
                    <p:tgtEl>
                      <p:spTgt spid="809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0" fill="hold" nodeType="clickPar">
                      <p:stCondLst>
                        <p:cond delay="0"/>
                      </p:stCondLst>
                      <p:childTnLst>
                        <p:par>
                          <p:cTn id="2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3" dur="2000"/>
                                        <p:tgtEl>
                                          <p:spTgt spid="809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0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945"/>
                  </p:tgtEl>
                </p:cond>
              </p:nextCondLst>
            </p:seq>
            <p:seq concurrent="1" nextAc="seek">
              <p:cTn id="225" restart="whenNotActive" fill="hold" evtFilter="cancelBubble" nodeType="interactiveSeq">
                <p:stCondLst>
                  <p:cond evt="onClick" delay="0">
                    <p:tgtEl>
                      <p:spTgt spid="809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6" fill="hold" nodeType="clickPar">
                      <p:stCondLst>
                        <p:cond delay="0"/>
                      </p:stCondLst>
                      <p:childTnLst>
                        <p:par>
                          <p:cTn id="2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2000"/>
                                        <p:tgtEl>
                                          <p:spTgt spid="809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0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946"/>
                  </p:tgtEl>
                </p:cond>
              </p:nextCondLst>
            </p:seq>
            <p:seq concurrent="1" nextAc="seek">
              <p:cTn id="231" restart="whenNotActive" fill="hold" evtFilter="cancelBubble" nodeType="interactiveSeq">
                <p:stCondLst>
                  <p:cond evt="onClick" delay="0">
                    <p:tgtEl>
                      <p:spTgt spid="809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2" fill="hold" nodeType="clickPar">
                      <p:stCondLst>
                        <p:cond delay="0"/>
                      </p:stCondLst>
                      <p:childTnLst>
                        <p:par>
                          <p:cTn id="2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5" dur="2000"/>
                                        <p:tgtEl>
                                          <p:spTgt spid="809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0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947"/>
                  </p:tgtEl>
                </p:cond>
              </p:nextCondLst>
            </p:seq>
            <p:seq concurrent="1" nextAc="seek">
              <p:cTn id="237" restart="whenNotActive" fill="hold" evtFilter="cancelBubble" nodeType="interactiveSeq">
                <p:stCondLst>
                  <p:cond evt="onClick" delay="0">
                    <p:tgtEl>
                      <p:spTgt spid="809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8" fill="hold" nodeType="clickPar">
                      <p:stCondLst>
                        <p:cond delay="0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1" dur="500"/>
                                        <p:tgtEl>
                                          <p:spTgt spid="808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4" dur="500"/>
                                        <p:tgtEl>
                                          <p:spTgt spid="808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7" dur="500"/>
                                        <p:tgtEl>
                                          <p:spTgt spid="809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0" dur="500"/>
                                        <p:tgtEl>
                                          <p:spTgt spid="809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3" dur="500"/>
                                        <p:tgtEl>
                                          <p:spTgt spid="809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6" dur="500"/>
                                        <p:tgtEl>
                                          <p:spTgt spid="809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9" dur="500"/>
                                        <p:tgtEl>
                                          <p:spTgt spid="809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2" dur="500"/>
                                        <p:tgtEl>
                                          <p:spTgt spid="809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5" dur="500"/>
                                        <p:tgtEl>
                                          <p:spTgt spid="809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8" dur="500"/>
                                        <p:tgtEl>
                                          <p:spTgt spid="809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1" dur="500"/>
                                        <p:tgtEl>
                                          <p:spTgt spid="809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925"/>
                  </p:tgtEl>
                </p:cond>
              </p:nextCondLst>
            </p:seq>
          </p:childTnLst>
        </p:cTn>
      </p:par>
    </p:tnLst>
    <p:bldLst>
      <p:bldP spid="80898" grpId="0" animBg="1"/>
      <p:bldP spid="80898" grpId="1" animBg="1"/>
      <p:bldP spid="80898" grpId="2" animBg="1"/>
      <p:bldP spid="80899" grpId="0" animBg="1"/>
      <p:bldP spid="80899" grpId="1" animBg="1"/>
      <p:bldP spid="80899" grpId="2" animBg="1"/>
      <p:bldP spid="80900" grpId="0" animBg="1"/>
      <p:bldP spid="80900" grpId="1" animBg="1"/>
      <p:bldP spid="80900" grpId="2" animBg="1"/>
      <p:bldP spid="80901" grpId="0" animBg="1"/>
      <p:bldP spid="80901" grpId="1" animBg="1"/>
      <p:bldP spid="80901" grpId="2" animBg="1"/>
      <p:bldP spid="80902" grpId="0" animBg="1"/>
      <p:bldP spid="80902" grpId="1" animBg="1"/>
      <p:bldP spid="80902" grpId="2" animBg="1"/>
      <p:bldP spid="80903" grpId="0" animBg="1"/>
      <p:bldP spid="80903" grpId="1" animBg="1"/>
      <p:bldP spid="80903" grpId="2" animBg="1"/>
      <p:bldP spid="80904" grpId="0" animBg="1"/>
      <p:bldP spid="80904" grpId="1" animBg="1"/>
      <p:bldP spid="80904" grpId="2" animBg="1"/>
      <p:bldP spid="80905" grpId="0" animBg="1"/>
      <p:bldP spid="80905" grpId="1" animBg="1"/>
      <p:bldP spid="80905" grpId="2" animBg="1"/>
      <p:bldP spid="80906" grpId="0" animBg="1"/>
      <p:bldP spid="80906" grpId="1" animBg="1"/>
      <p:bldP spid="80906" grpId="2" animBg="1"/>
      <p:bldP spid="80907" grpId="0" animBg="1"/>
      <p:bldP spid="80907" grpId="1" animBg="1"/>
      <p:bldP spid="80907" grpId="2" animBg="1"/>
      <p:bldP spid="80908" grpId="0" animBg="1"/>
      <p:bldP spid="80908" grpId="1" animBg="1"/>
      <p:bldP spid="80908" grpId="2" animBg="1"/>
      <p:bldP spid="80920" grpId="0" animBg="1"/>
      <p:bldP spid="80921" grpId="0" animBg="1"/>
      <p:bldP spid="80921" grpId="1" animBg="1"/>
      <p:bldP spid="80922" grpId="0" animBg="1"/>
      <p:bldP spid="80922" grpId="1" animBg="1"/>
      <p:bldP spid="80923" grpId="0" animBg="1"/>
      <p:bldP spid="80923" grpId="1" animBg="1"/>
      <p:bldP spid="80924" grpId="0" animBg="1"/>
      <p:bldP spid="80924" grpId="1" animBg="1"/>
      <p:bldP spid="80949" grpId="0" animBg="1"/>
      <p:bldP spid="80949" grpId="1" animBg="1"/>
      <p:bldP spid="80950" grpId="0" animBg="1"/>
      <p:bldP spid="80950" grpId="1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594042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11</a:t>
            </a:r>
            <a:endParaRPr lang="nl-NL" altLang="nl-NL" sz="2400" dirty="0"/>
          </a:p>
        </p:txBody>
      </p:sp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594042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22</a:t>
            </a:r>
            <a:endParaRPr lang="nl-NL" altLang="nl-NL" sz="2400" dirty="0"/>
          </a:p>
        </p:txBody>
      </p:sp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>
                <a:solidFill>
                  <a:schemeClr val="bg1"/>
                </a:solidFill>
              </a:rPr>
              <a:t>33</a:t>
            </a:r>
            <a:endParaRPr lang="nl-NL" altLang="nl-NL" sz="2400" dirty="0">
              <a:solidFill>
                <a:schemeClr val="bg1"/>
              </a:solidFill>
            </a:endParaRPr>
          </a:p>
        </p:txBody>
      </p:sp>
      <p:sp>
        <p:nvSpPr>
          <p:cNvPr id="58374" name="Text Box 6"/>
          <p:cNvSpPr txBox="1">
            <a:spLocks noChangeArrowheads="1"/>
          </p:cNvSpPr>
          <p:nvPr/>
        </p:nvSpPr>
        <p:spPr bwMode="auto">
          <a:xfrm>
            <a:off x="594042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44</a:t>
            </a:r>
            <a:endParaRPr lang="nl-NL" altLang="nl-NL" sz="2400" dirty="0"/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5</a:t>
            </a:r>
            <a:r>
              <a:rPr lang="nl-NL" altLang="nl-NL" sz="2400" dirty="0" smtClean="0"/>
              <a:t>5</a:t>
            </a:r>
            <a:endParaRPr lang="nl-NL" altLang="nl-NL" sz="2400" dirty="0"/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594042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>
                <a:solidFill>
                  <a:schemeClr val="bg1"/>
                </a:solidFill>
              </a:rPr>
              <a:t>66</a:t>
            </a:r>
            <a:endParaRPr lang="nl-NL" altLang="nl-NL" sz="2400" dirty="0">
              <a:solidFill>
                <a:schemeClr val="bg1"/>
              </a:solidFill>
            </a:endParaRPr>
          </a:p>
        </p:txBody>
      </p:sp>
      <p:sp>
        <p:nvSpPr>
          <p:cNvPr id="58377" name="Text Box 9"/>
          <p:cNvSpPr txBox="1">
            <a:spLocks noChangeArrowheads="1"/>
          </p:cNvSpPr>
          <p:nvPr/>
        </p:nvSpPr>
        <p:spPr bwMode="auto">
          <a:xfrm>
            <a:off x="594042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77</a:t>
            </a:r>
            <a:endParaRPr lang="nl-NL" altLang="nl-NL" sz="2400" dirty="0"/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5940425" y="5184775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88</a:t>
            </a:r>
            <a:endParaRPr lang="nl-NL" altLang="nl-NL" sz="2400" dirty="0"/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5940425" y="5699125"/>
            <a:ext cx="6477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99</a:t>
            </a:r>
            <a:endParaRPr lang="nl-NL" altLang="nl-NL" sz="2400" dirty="0"/>
          </a:p>
        </p:txBody>
      </p:sp>
      <p:sp>
        <p:nvSpPr>
          <p:cNvPr id="58380" name="Text Box 12"/>
          <p:cNvSpPr txBox="1">
            <a:spLocks noChangeArrowheads="1"/>
          </p:cNvSpPr>
          <p:nvPr/>
        </p:nvSpPr>
        <p:spPr bwMode="auto">
          <a:xfrm>
            <a:off x="5940425" y="6242348"/>
            <a:ext cx="791815" cy="46166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110</a:t>
            </a:r>
            <a:endParaRPr lang="nl-NL" altLang="nl-NL" sz="2400" dirty="0"/>
          </a:p>
        </p:txBody>
      </p:sp>
      <p:sp>
        <p:nvSpPr>
          <p:cNvPr id="58381" name="Text Box 13"/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82" name="Text Box 14"/>
          <p:cNvSpPr txBox="1">
            <a:spLocks noChangeArrowheads="1"/>
          </p:cNvSpPr>
          <p:nvPr/>
        </p:nvSpPr>
        <p:spPr bwMode="auto">
          <a:xfrm>
            <a:off x="385127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</a:t>
            </a:r>
          </a:p>
        </p:txBody>
      </p:sp>
      <p:sp>
        <p:nvSpPr>
          <p:cNvPr id="58383" name="Text Box 15"/>
          <p:cNvSpPr txBox="1">
            <a:spLocks noChangeArrowheads="1"/>
          </p:cNvSpPr>
          <p:nvPr/>
        </p:nvSpPr>
        <p:spPr bwMode="auto">
          <a:xfrm>
            <a:off x="385127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2</a:t>
            </a:r>
          </a:p>
        </p:txBody>
      </p:sp>
      <p:sp>
        <p:nvSpPr>
          <p:cNvPr id="58384" name="Text Box 16"/>
          <p:cNvSpPr txBox="1">
            <a:spLocks noChangeArrowheads="1"/>
          </p:cNvSpPr>
          <p:nvPr/>
        </p:nvSpPr>
        <p:spPr bwMode="auto">
          <a:xfrm>
            <a:off x="385127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58385" name="Text Box 17"/>
          <p:cNvSpPr txBox="1">
            <a:spLocks noChangeArrowheads="1"/>
          </p:cNvSpPr>
          <p:nvPr/>
        </p:nvSpPr>
        <p:spPr bwMode="auto">
          <a:xfrm>
            <a:off x="385127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4</a:t>
            </a:r>
          </a:p>
        </p:txBody>
      </p:sp>
      <p:sp>
        <p:nvSpPr>
          <p:cNvPr id="58386" name="Text Box 18"/>
          <p:cNvSpPr txBox="1">
            <a:spLocks noChangeArrowheads="1"/>
          </p:cNvSpPr>
          <p:nvPr/>
        </p:nvSpPr>
        <p:spPr bwMode="auto">
          <a:xfrm>
            <a:off x="385127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5</a:t>
            </a:r>
          </a:p>
        </p:txBody>
      </p:sp>
      <p:sp>
        <p:nvSpPr>
          <p:cNvPr id="58387" name="Text Box 19"/>
          <p:cNvSpPr txBox="1">
            <a:spLocks noChangeArrowheads="1"/>
          </p:cNvSpPr>
          <p:nvPr/>
        </p:nvSpPr>
        <p:spPr bwMode="auto">
          <a:xfrm>
            <a:off x="385127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58388" name="Text Box 20"/>
          <p:cNvSpPr txBox="1">
            <a:spLocks noChangeArrowheads="1"/>
          </p:cNvSpPr>
          <p:nvPr/>
        </p:nvSpPr>
        <p:spPr bwMode="auto">
          <a:xfrm>
            <a:off x="385127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7</a:t>
            </a:r>
          </a:p>
        </p:txBody>
      </p:sp>
      <p:sp>
        <p:nvSpPr>
          <p:cNvPr id="58389" name="Text Box 21"/>
          <p:cNvSpPr txBox="1">
            <a:spLocks noChangeArrowheads="1"/>
          </p:cNvSpPr>
          <p:nvPr/>
        </p:nvSpPr>
        <p:spPr bwMode="auto">
          <a:xfrm>
            <a:off x="3851275" y="5194300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8</a:t>
            </a:r>
          </a:p>
        </p:txBody>
      </p:sp>
      <p:sp>
        <p:nvSpPr>
          <p:cNvPr id="58390" name="Text Box 22"/>
          <p:cNvSpPr txBox="1">
            <a:spLocks noChangeArrowheads="1"/>
          </p:cNvSpPr>
          <p:nvPr/>
        </p:nvSpPr>
        <p:spPr bwMode="auto">
          <a:xfrm>
            <a:off x="3851275" y="5699125"/>
            <a:ext cx="6477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9</a:t>
            </a:r>
          </a:p>
        </p:txBody>
      </p:sp>
      <p:sp>
        <p:nvSpPr>
          <p:cNvPr id="58392" name="Text Box 24"/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Tafel Kriskras </a:t>
            </a:r>
          </a:p>
        </p:txBody>
      </p:sp>
      <p:sp>
        <p:nvSpPr>
          <p:cNvPr id="58394" name="Text Box 26"/>
          <p:cNvSpPr txBox="1">
            <a:spLocks noChangeArrowheads="1"/>
          </p:cNvSpPr>
          <p:nvPr/>
        </p:nvSpPr>
        <p:spPr bwMode="auto">
          <a:xfrm>
            <a:off x="395288" y="1557338"/>
            <a:ext cx="3168650" cy="43088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r>
              <a:rPr lang="nl-NL" altLang="nl-NL" sz="1600" b="1" i="1" u="sng" dirty="0">
                <a:solidFill>
                  <a:srgbClr val="00B0F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</a:t>
            </a:r>
            <a:r>
              <a:rPr lang="nl-NL" altLang="nl-NL" sz="1600" dirty="0">
                <a:solidFill>
                  <a:srgbClr val="00B0F0"/>
                </a:solidFill>
              </a:rPr>
              <a:t> </a:t>
            </a:r>
            <a:r>
              <a:rPr lang="nl-NL" altLang="nl-NL" sz="1600" dirty="0"/>
              <a:t>= 5x is de helft van 10x</a:t>
            </a:r>
          </a:p>
          <a:p>
            <a:r>
              <a:rPr lang="nl-NL" altLang="nl-NL" sz="16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Geel</a:t>
            </a:r>
            <a:r>
              <a:rPr lang="nl-NL" altLang="nl-NL" sz="1600" dirty="0">
                <a:solidFill>
                  <a:srgbClr val="FFFF00"/>
                </a:solidFill>
              </a:rPr>
              <a:t> </a:t>
            </a:r>
            <a:r>
              <a:rPr lang="nl-NL" altLang="nl-NL" sz="1600" dirty="0"/>
              <a:t>= verdubbelen</a:t>
            </a:r>
          </a:p>
          <a:p>
            <a:r>
              <a:rPr lang="nl-NL" altLang="nl-NL" sz="1600" b="1" i="1" u="sng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Rood</a:t>
            </a:r>
            <a:r>
              <a:rPr lang="nl-NL" altLang="nl-NL" sz="1600" dirty="0"/>
              <a:t> = ook verdubbelen, maar lastiger</a:t>
            </a:r>
          </a:p>
          <a:p>
            <a:r>
              <a:rPr lang="nl-NL" altLang="nl-NL" sz="1600" b="1" i="1" u="sng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Wit</a:t>
            </a:r>
            <a:r>
              <a:rPr lang="nl-NL" altLang="nl-NL" sz="1600" dirty="0">
                <a:solidFill>
                  <a:schemeClr val="bg1"/>
                </a:solidFill>
              </a:rPr>
              <a:t> </a:t>
            </a:r>
            <a:r>
              <a:rPr lang="nl-NL" altLang="nl-NL" sz="1600" dirty="0"/>
              <a:t>= 1x minder dan 10x</a:t>
            </a:r>
          </a:p>
          <a:p>
            <a:r>
              <a:rPr lang="nl-NL" altLang="nl-NL" sz="1600" b="1" i="1" u="sng" dirty="0">
                <a:solidFill>
                  <a:srgbClr val="00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Groen</a:t>
            </a:r>
            <a:r>
              <a:rPr lang="nl-NL" altLang="nl-NL" sz="1600" dirty="0">
                <a:solidFill>
                  <a:srgbClr val="00B050"/>
                </a:solidFill>
              </a:rPr>
              <a:t> </a:t>
            </a:r>
            <a:r>
              <a:rPr lang="nl-NL" altLang="nl-NL" sz="1600" dirty="0"/>
              <a:t>= 1x meer / 1x minder</a:t>
            </a:r>
            <a:r>
              <a:rPr lang="nl-NL" altLang="nl-NL" sz="800" dirty="0"/>
              <a:t> </a:t>
            </a:r>
          </a:p>
          <a:p>
            <a:r>
              <a:rPr lang="nl-NL" altLang="nl-NL" sz="800" dirty="0"/>
              <a:t>                              </a:t>
            </a:r>
            <a:r>
              <a:rPr lang="nl-NL" altLang="nl-NL" sz="1000" dirty="0"/>
              <a:t>(maar ook: 5x + 2x / of 3x + 4x)</a:t>
            </a:r>
          </a:p>
          <a:p>
            <a:r>
              <a:rPr lang="nl-NL" altLang="nl-NL" sz="1600" dirty="0"/>
              <a:t>        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>
                <a:solidFill>
                  <a:srgbClr val="0000FF"/>
                </a:solidFill>
              </a:rPr>
              <a:t>De sommen starten / stoppen  door op de </a:t>
            </a:r>
            <a:r>
              <a:rPr lang="nl-NL" altLang="nl-NL" sz="16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blauwe knop</a:t>
            </a:r>
            <a:r>
              <a:rPr lang="nl-NL" altLang="nl-NL" sz="1600" dirty="0">
                <a:solidFill>
                  <a:srgbClr val="0000FF"/>
                </a:solidFill>
              </a:rPr>
              <a:t> te klikken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/>
              <a:t>Na een korte oefening is er drie seconden pauze – de oefening gaat automatisch verder</a:t>
            </a:r>
          </a:p>
          <a:p>
            <a:pPr>
              <a:spcBef>
                <a:spcPct val="50000"/>
              </a:spcBef>
            </a:pPr>
            <a:endParaRPr lang="nl-NL" altLang="nl-NL" sz="1600" dirty="0"/>
          </a:p>
        </p:txBody>
      </p:sp>
      <p:sp>
        <p:nvSpPr>
          <p:cNvPr id="58396" name="Text Box 28"/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Tafel Kriskras</a:t>
            </a:r>
          </a:p>
        </p:txBody>
      </p:sp>
      <p:sp>
        <p:nvSpPr>
          <p:cNvPr id="58397" name="Text Box 29"/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58399" name="Text Box 31"/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11</a:t>
            </a:r>
            <a:r>
              <a:rPr lang="nl-NL" altLang="nl-NL" sz="2400" dirty="0" smtClean="0"/>
              <a:t> </a:t>
            </a:r>
            <a:r>
              <a:rPr lang="nl-NL" altLang="nl-NL" sz="2400" dirty="0"/>
              <a:t>=</a:t>
            </a:r>
          </a:p>
        </p:txBody>
      </p:sp>
      <p:sp>
        <p:nvSpPr>
          <p:cNvPr id="58400" name="Text Box 32"/>
          <p:cNvSpPr txBox="1">
            <a:spLocks noChangeArrowheads="1"/>
          </p:cNvSpPr>
          <p:nvPr/>
        </p:nvSpPr>
        <p:spPr bwMode="auto">
          <a:xfrm>
            <a:off x="4572000" y="144938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11</a:t>
            </a:r>
            <a:r>
              <a:rPr lang="nl-NL" altLang="nl-NL" sz="2400" dirty="0" smtClean="0"/>
              <a:t> </a:t>
            </a:r>
            <a:r>
              <a:rPr lang="nl-NL" altLang="nl-NL" sz="2400" dirty="0"/>
              <a:t>=</a:t>
            </a:r>
          </a:p>
        </p:txBody>
      </p:sp>
      <p:sp>
        <p:nvSpPr>
          <p:cNvPr id="58401" name="Text Box 33"/>
          <p:cNvSpPr txBox="1">
            <a:spLocks noChangeArrowheads="1"/>
          </p:cNvSpPr>
          <p:nvPr/>
        </p:nvSpPr>
        <p:spPr bwMode="auto">
          <a:xfrm>
            <a:off x="4572000" y="198913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11</a:t>
            </a:r>
            <a:r>
              <a:rPr lang="nl-NL" altLang="nl-NL" sz="2400" dirty="0" smtClean="0"/>
              <a:t> </a:t>
            </a:r>
            <a:r>
              <a:rPr lang="nl-NL" altLang="nl-NL" sz="2400" dirty="0"/>
              <a:t>=</a:t>
            </a:r>
          </a:p>
        </p:txBody>
      </p:sp>
      <p:sp>
        <p:nvSpPr>
          <p:cNvPr id="58402" name="Text Box 34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03" name="Text Box 35"/>
          <p:cNvSpPr txBox="1">
            <a:spLocks noChangeArrowheads="1"/>
          </p:cNvSpPr>
          <p:nvPr/>
        </p:nvSpPr>
        <p:spPr bwMode="auto">
          <a:xfrm>
            <a:off x="4572000" y="3033713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11</a:t>
            </a:r>
            <a:r>
              <a:rPr lang="nl-NL" altLang="nl-NL" sz="2400" dirty="0" smtClean="0"/>
              <a:t> </a:t>
            </a:r>
            <a:r>
              <a:rPr lang="nl-NL" altLang="nl-NL" sz="2400" dirty="0"/>
              <a:t>=</a:t>
            </a:r>
          </a:p>
        </p:txBody>
      </p:sp>
      <p:sp>
        <p:nvSpPr>
          <p:cNvPr id="58404" name="Text Box 36"/>
          <p:cNvSpPr txBox="1">
            <a:spLocks noChangeArrowheads="1"/>
          </p:cNvSpPr>
          <p:nvPr/>
        </p:nvSpPr>
        <p:spPr bwMode="auto">
          <a:xfrm>
            <a:off x="4572000" y="3573463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11</a:t>
            </a:r>
            <a:r>
              <a:rPr lang="nl-NL" altLang="nl-NL" sz="2400" dirty="0" smtClean="0"/>
              <a:t> </a:t>
            </a:r>
            <a:r>
              <a:rPr lang="nl-NL" altLang="nl-NL" sz="2400" dirty="0"/>
              <a:t>=</a:t>
            </a:r>
          </a:p>
        </p:txBody>
      </p:sp>
      <p:sp>
        <p:nvSpPr>
          <p:cNvPr id="58405" name="Text Box 37"/>
          <p:cNvSpPr txBox="1">
            <a:spLocks noChangeArrowheads="1"/>
          </p:cNvSpPr>
          <p:nvPr/>
        </p:nvSpPr>
        <p:spPr bwMode="auto">
          <a:xfrm>
            <a:off x="4572000" y="4114800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</a:t>
            </a:r>
            <a:r>
              <a:rPr lang="nl-NL" altLang="nl-NL" sz="2400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nl-NL" altLang="nl-NL" sz="2400" dirty="0" smtClean="0">
                <a:solidFill>
                  <a:schemeClr val="bg1"/>
                </a:solidFill>
              </a:rPr>
              <a:t>11</a:t>
            </a:r>
            <a:r>
              <a:rPr lang="nl-NL" altLang="nl-NL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nl-NL" altLang="nl-NL" sz="2400" dirty="0">
                <a:solidFill>
                  <a:schemeClr val="bg1"/>
                </a:solidFill>
              </a:rPr>
              <a:t>=</a:t>
            </a:r>
          </a:p>
        </p:txBody>
      </p:sp>
      <p:sp>
        <p:nvSpPr>
          <p:cNvPr id="58406" name="Text Box 38"/>
          <p:cNvSpPr txBox="1">
            <a:spLocks noChangeArrowheads="1"/>
          </p:cNvSpPr>
          <p:nvPr/>
        </p:nvSpPr>
        <p:spPr bwMode="auto">
          <a:xfrm>
            <a:off x="4572000" y="4652963"/>
            <a:ext cx="12954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11</a:t>
            </a:r>
            <a:r>
              <a:rPr lang="nl-NL" altLang="nl-NL" sz="2400" dirty="0" smtClean="0"/>
              <a:t> </a:t>
            </a:r>
            <a:r>
              <a:rPr lang="nl-NL" altLang="nl-NL" sz="2400" dirty="0"/>
              <a:t>=</a:t>
            </a:r>
          </a:p>
        </p:txBody>
      </p:sp>
      <p:sp>
        <p:nvSpPr>
          <p:cNvPr id="58407" name="Text Box 39"/>
          <p:cNvSpPr txBox="1">
            <a:spLocks noChangeArrowheads="1"/>
          </p:cNvSpPr>
          <p:nvPr/>
        </p:nvSpPr>
        <p:spPr bwMode="auto">
          <a:xfrm>
            <a:off x="4572000" y="5184775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11</a:t>
            </a:r>
            <a:r>
              <a:rPr lang="nl-NL" altLang="nl-NL" sz="2400" dirty="0" smtClean="0"/>
              <a:t> </a:t>
            </a:r>
            <a:r>
              <a:rPr lang="nl-NL" altLang="nl-NL" sz="2400" dirty="0"/>
              <a:t>=</a:t>
            </a:r>
          </a:p>
        </p:txBody>
      </p:sp>
      <p:sp>
        <p:nvSpPr>
          <p:cNvPr id="58408" name="Text Box 40"/>
          <p:cNvSpPr txBox="1">
            <a:spLocks noChangeArrowheads="1"/>
          </p:cNvSpPr>
          <p:nvPr/>
        </p:nvSpPr>
        <p:spPr bwMode="auto">
          <a:xfrm>
            <a:off x="4572000" y="56991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11</a:t>
            </a:r>
            <a:r>
              <a:rPr lang="nl-NL" altLang="nl-NL" sz="2400" dirty="0" smtClean="0"/>
              <a:t> </a:t>
            </a:r>
            <a:r>
              <a:rPr lang="nl-NL" altLang="nl-NL" sz="2400" dirty="0"/>
              <a:t>=</a:t>
            </a:r>
          </a:p>
        </p:txBody>
      </p:sp>
      <p:sp>
        <p:nvSpPr>
          <p:cNvPr id="58409" name="Text Box 41"/>
          <p:cNvSpPr txBox="1">
            <a:spLocks noChangeArrowheads="1"/>
          </p:cNvSpPr>
          <p:nvPr/>
        </p:nvSpPr>
        <p:spPr bwMode="auto">
          <a:xfrm>
            <a:off x="4572000" y="6237288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11</a:t>
            </a:r>
            <a:r>
              <a:rPr lang="nl-NL" altLang="nl-NL" sz="2400" dirty="0" smtClean="0"/>
              <a:t> </a:t>
            </a:r>
            <a:r>
              <a:rPr lang="nl-NL" altLang="nl-NL" sz="2400" dirty="0"/>
              <a:t>=</a:t>
            </a:r>
          </a:p>
        </p:txBody>
      </p:sp>
      <p:sp>
        <p:nvSpPr>
          <p:cNvPr id="58426" name="Text Box 58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29" name="Text Box 61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 </a:t>
            </a:r>
            <a:r>
              <a:rPr lang="nl-NL" altLang="nl-NL" sz="2400" dirty="0" smtClean="0">
                <a:solidFill>
                  <a:schemeClr val="bg1"/>
                </a:solidFill>
              </a:rPr>
              <a:t>11</a:t>
            </a:r>
            <a:r>
              <a:rPr lang="nl-NL" altLang="nl-NL" sz="2400" dirty="0" smtClean="0">
                <a:solidFill>
                  <a:schemeClr val="bg1"/>
                </a:solidFill>
              </a:rPr>
              <a:t> </a:t>
            </a:r>
            <a:r>
              <a:rPr lang="nl-NL" altLang="nl-NL" sz="2400" dirty="0">
                <a:solidFill>
                  <a:schemeClr val="bg1"/>
                </a:solidFill>
              </a:rPr>
              <a:t>=</a:t>
            </a:r>
          </a:p>
        </p:txBody>
      </p:sp>
      <p:sp>
        <p:nvSpPr>
          <p:cNvPr id="58606" name="Text Box 238"/>
          <p:cNvSpPr txBox="1">
            <a:spLocks noChangeArrowheads="1"/>
          </p:cNvSpPr>
          <p:nvPr/>
        </p:nvSpPr>
        <p:spPr bwMode="auto">
          <a:xfrm>
            <a:off x="3851275" y="6237288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10</a:t>
            </a:r>
          </a:p>
        </p:txBody>
      </p:sp>
      <p:sp>
        <p:nvSpPr>
          <p:cNvPr id="58609" name="AutoShape 24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72450" y="5589588"/>
            <a:ext cx="431800" cy="431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8610" name="AutoShape 242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700963" y="5589588"/>
            <a:ext cx="431800" cy="431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8612" name="AutoShape 24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667625" y="4941888"/>
            <a:ext cx="936625" cy="576262"/>
          </a:xfrm>
          <a:prstGeom prst="actionButtonBlank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altLang="nl-NL" sz="1200" b="1">
                <a:solidFill>
                  <a:schemeClr val="bg1"/>
                </a:solidFill>
              </a:rPr>
              <a:t>START</a:t>
            </a:r>
          </a:p>
          <a:p>
            <a:pPr algn="ctr"/>
            <a:r>
              <a:rPr lang="nl-NL" altLang="nl-NL" sz="1200" b="1">
                <a:solidFill>
                  <a:schemeClr val="bg1"/>
                </a:solidFill>
              </a:rPr>
              <a:t>STOP</a:t>
            </a:r>
            <a:endParaRPr lang="nl-NL" altLang="nl-NL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1884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83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2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2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41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397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586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 nodeType="clickPar">
                      <p:stCondLst>
                        <p:cond delay="0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5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69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7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7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81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2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5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8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3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106" presetID="4" presetClass="entr" presetSubtype="16" fill="hold" grpId="2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11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11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11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0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122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4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26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8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13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35000"/>
                            </p:stCondLst>
                            <p:childTnLst>
                              <p:par>
                                <p:cTn id="13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37000"/>
                            </p:stCondLst>
                            <p:childTnLst>
                              <p:par>
                                <p:cTn id="138" presetID="4" presetClass="exit" presetSubtype="16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9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2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5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8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1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4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7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0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 nodeType="afterGroup">
                            <p:stCondLst>
                              <p:cond delay="39000"/>
                            </p:stCondLst>
                            <p:childTnLst>
                              <p:par>
                                <p:cTn id="163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5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 nodeType="afterGroup">
                            <p:stCondLst>
                              <p:cond delay="44000"/>
                            </p:stCondLst>
                            <p:childTnLst>
                              <p:par>
                                <p:cTn id="167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9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 nodeType="afterGroup">
                            <p:stCondLst>
                              <p:cond delay="46000"/>
                            </p:stCondLst>
                            <p:childTnLst>
                              <p:par>
                                <p:cTn id="17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3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 nodeType="afterGroup">
                            <p:stCondLst>
                              <p:cond delay="48000"/>
                            </p:stCondLst>
                            <p:childTnLst>
                              <p:par>
                                <p:cTn id="17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 nodeType="afterGroup">
                            <p:stCondLst>
                              <p:cond delay="50000"/>
                            </p:stCondLst>
                            <p:childTnLst>
                              <p:par>
                                <p:cTn id="1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1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 nodeType="afterGroup">
                            <p:stCondLst>
                              <p:cond delay="52000"/>
                            </p:stCondLst>
                            <p:childTnLst>
                              <p:par>
                                <p:cTn id="1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5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 nodeType="afterGroup">
                            <p:stCondLst>
                              <p:cond delay="54000"/>
                            </p:stCondLst>
                            <p:childTnLst>
                              <p:par>
                                <p:cTn id="1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9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 nodeType="afterGroup">
                            <p:stCondLst>
                              <p:cond delay="56000"/>
                            </p:stCondLst>
                            <p:childTnLst>
                              <p:par>
                                <p:cTn id="1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3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 nodeType="afterGroup">
                            <p:stCondLst>
                              <p:cond delay="58000"/>
                            </p:stCondLst>
                            <p:childTnLst>
                              <p:par>
                                <p:cTn id="19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7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 nodeType="afterGroup">
                            <p:stCondLst>
                              <p:cond delay="60000"/>
                            </p:stCondLst>
                            <p:childTnLst>
                              <p:par>
                                <p:cTn id="199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 nodeType="afterGroup">
                            <p:stCondLst>
                              <p:cond delay="62000"/>
                            </p:stCondLst>
                            <p:childTnLst>
                              <p:par>
                                <p:cTn id="20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5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 nodeType="afterGroup">
                            <p:stCondLst>
                              <p:cond delay="64000"/>
                            </p:stCondLst>
                            <p:childTnLst>
                              <p:par>
                                <p:cTn id="20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 nodeType="afterGroup">
                            <p:stCondLst>
                              <p:cond delay="66000"/>
                            </p:stCondLst>
                            <p:childTnLst>
                              <p:par>
                                <p:cTn id="211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2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8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1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4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0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3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2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5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 nodeType="afterGroup">
                            <p:stCondLst>
                              <p:cond delay="68000"/>
                            </p:stCondLst>
                            <p:childTnLst>
                              <p:par>
                                <p:cTn id="248" presetID="4" presetClass="entr" presetSubtype="16" fill="hold" grpId="6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0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 nodeType="afterGroup">
                            <p:stCondLst>
                              <p:cond delay="73000"/>
                            </p:stCondLst>
                            <p:childTnLst>
                              <p:par>
                                <p:cTn id="252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4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 nodeType="afterGroup">
                            <p:stCondLst>
                              <p:cond delay="75000"/>
                            </p:stCondLst>
                            <p:childTnLst>
                              <p:par>
                                <p:cTn id="256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8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 nodeType="afterGroup">
                            <p:stCondLst>
                              <p:cond delay="77000"/>
                            </p:stCondLst>
                            <p:childTnLst>
                              <p:par>
                                <p:cTn id="26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2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 nodeType="afterGroup">
                            <p:stCondLst>
                              <p:cond delay="79000"/>
                            </p:stCondLst>
                            <p:childTnLst>
                              <p:par>
                                <p:cTn id="26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6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7" fill="hold" nodeType="afterGroup">
                            <p:stCondLst>
                              <p:cond delay="81000"/>
                            </p:stCondLst>
                            <p:childTnLst>
                              <p:par>
                                <p:cTn id="26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0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 nodeType="afterGroup">
                            <p:stCondLst>
                              <p:cond delay="83000"/>
                            </p:stCondLst>
                            <p:childTnLst>
                              <p:par>
                                <p:cTn id="27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4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 nodeType="afterGroup">
                            <p:stCondLst>
                              <p:cond delay="85000"/>
                            </p:stCondLst>
                            <p:childTnLst>
                              <p:par>
                                <p:cTn id="27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8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 nodeType="afterGroup">
                            <p:stCondLst>
                              <p:cond delay="87000"/>
                            </p:stCondLst>
                            <p:childTnLst>
                              <p:par>
                                <p:cTn id="28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2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 nodeType="afterGroup">
                            <p:stCondLst>
                              <p:cond delay="89000"/>
                            </p:stCondLst>
                            <p:childTnLst>
                              <p:par>
                                <p:cTn id="284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6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 nodeType="afterGroup">
                            <p:stCondLst>
                              <p:cond delay="91000"/>
                            </p:stCondLst>
                            <p:childTnLst>
                              <p:par>
                                <p:cTn id="28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0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1" fill="hold" nodeType="afterGroup">
                            <p:stCondLst>
                              <p:cond delay="93000"/>
                            </p:stCondLst>
                            <p:childTnLst>
                              <p:par>
                                <p:cTn id="29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4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 nodeType="afterGroup">
                            <p:stCondLst>
                              <p:cond delay="95000"/>
                            </p:stCondLst>
                            <p:childTnLst>
                              <p:par>
                                <p:cTn id="296" presetID="4" presetClass="exit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7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3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9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2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5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8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0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1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4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7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0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2" fill="hold" nodeType="afterGroup">
                            <p:stCondLst>
                              <p:cond delay="97000"/>
                            </p:stCondLst>
                            <p:childTnLst>
                              <p:par>
                                <p:cTn id="333" presetID="4" presetClass="entr" presetSubtype="16" fill="hold" grpId="8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5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6" fill="hold" nodeType="afterGroup">
                            <p:stCondLst>
                              <p:cond delay="102000"/>
                            </p:stCondLst>
                            <p:childTnLst>
                              <p:par>
                                <p:cTn id="337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0" fill="hold" nodeType="afterGroup">
                            <p:stCondLst>
                              <p:cond delay="104000"/>
                            </p:stCondLst>
                            <p:childTnLst>
                              <p:par>
                                <p:cTn id="34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3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4" fill="hold" nodeType="afterGroup">
                            <p:stCondLst>
                              <p:cond delay="106000"/>
                            </p:stCondLst>
                            <p:childTnLst>
                              <p:par>
                                <p:cTn id="34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7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8" fill="hold" nodeType="afterGroup">
                            <p:stCondLst>
                              <p:cond delay="108000"/>
                            </p:stCondLst>
                            <p:childTnLst>
                              <p:par>
                                <p:cTn id="349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1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2" fill="hold" nodeType="afterGroup">
                            <p:stCondLst>
                              <p:cond delay="110000"/>
                            </p:stCondLst>
                            <p:childTnLst>
                              <p:par>
                                <p:cTn id="353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6" fill="hold" nodeType="afterGroup">
                            <p:stCondLst>
                              <p:cond delay="112000"/>
                            </p:stCondLst>
                            <p:childTnLst>
                              <p:par>
                                <p:cTn id="3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9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0" fill="hold" nodeType="afterGroup">
                            <p:stCondLst>
                              <p:cond delay="114000"/>
                            </p:stCondLst>
                            <p:childTnLst>
                              <p:par>
                                <p:cTn id="3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3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4" fill="hold" nodeType="afterGroup">
                            <p:stCondLst>
                              <p:cond delay="116000"/>
                            </p:stCondLst>
                            <p:childTnLst>
                              <p:par>
                                <p:cTn id="365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7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8" fill="hold" nodeType="afterGroup">
                            <p:stCondLst>
                              <p:cond delay="118000"/>
                            </p:stCondLst>
                            <p:childTnLst>
                              <p:par>
                                <p:cTn id="369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1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2" fill="hold" nodeType="afterGroup">
                            <p:stCondLst>
                              <p:cond delay="120000"/>
                            </p:stCondLst>
                            <p:childTnLst>
                              <p:par>
                                <p:cTn id="373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5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6" fill="hold" nodeType="afterGroup">
                            <p:stCondLst>
                              <p:cond delay="122000"/>
                            </p:stCondLst>
                            <p:childTnLst>
                              <p:par>
                                <p:cTn id="377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9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 nodeType="afterGroup">
                            <p:stCondLst>
                              <p:cond delay="124000"/>
                            </p:stCondLst>
                            <p:childTnLst>
                              <p:par>
                                <p:cTn id="38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3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4" fill="hold" nodeType="afterGroup">
                            <p:stCondLst>
                              <p:cond delay="126000"/>
                            </p:stCondLst>
                            <p:childTnLst>
                              <p:par>
                                <p:cTn id="38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8" fill="hold" nodeType="afterGroup">
                            <p:stCondLst>
                              <p:cond delay="128000"/>
                            </p:stCondLst>
                            <p:childTnLst>
                              <p:par>
                                <p:cTn id="389" presetID="4" presetClass="exit" presetSubtype="16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0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2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3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2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4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8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1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3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6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9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0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2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3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6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9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1" fill="hold" nodeType="afterGroup">
                            <p:stCondLst>
                              <p:cond delay="130000"/>
                            </p:stCondLst>
                            <p:childTnLst>
                              <p:par>
                                <p:cTn id="432" presetID="4" presetClass="entr" presetSubtype="16" fill="hold" grpId="1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5" fill="hold" nodeType="afterGroup">
                            <p:stCondLst>
                              <p:cond delay="135000"/>
                            </p:stCondLst>
                            <p:childTnLst>
                              <p:par>
                                <p:cTn id="436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8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9" fill="hold" nodeType="afterGroup">
                            <p:stCondLst>
                              <p:cond delay="137000"/>
                            </p:stCondLst>
                            <p:childTnLst>
                              <p:par>
                                <p:cTn id="44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2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3" fill="hold" nodeType="afterGroup">
                            <p:stCondLst>
                              <p:cond delay="139000"/>
                            </p:stCondLst>
                            <p:childTnLst>
                              <p:par>
                                <p:cTn id="444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6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7" fill="hold" nodeType="afterGroup">
                            <p:stCondLst>
                              <p:cond delay="141000"/>
                            </p:stCondLst>
                            <p:childTnLst>
                              <p:par>
                                <p:cTn id="44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0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1" fill="hold" nodeType="afterGroup">
                            <p:stCondLst>
                              <p:cond delay="143000"/>
                            </p:stCondLst>
                            <p:childTnLst>
                              <p:par>
                                <p:cTn id="45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4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5" fill="hold" nodeType="afterGroup">
                            <p:stCondLst>
                              <p:cond delay="145000"/>
                            </p:stCondLst>
                            <p:childTnLst>
                              <p:par>
                                <p:cTn id="456" presetID="10" presetClass="exit" presetSubtype="0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7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9" presetID="10" presetClass="exit" presetSubtype="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0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2" fill="hold" nodeType="afterGroup">
                            <p:stCondLst>
                              <p:cond delay="147000"/>
                            </p:stCondLst>
                            <p:childTnLst>
                              <p:par>
                                <p:cTn id="463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5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6" fill="hold" nodeType="afterGroup">
                            <p:stCondLst>
                              <p:cond delay="149000"/>
                            </p:stCondLst>
                            <p:childTnLst>
                              <p:par>
                                <p:cTn id="467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9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0" fill="hold" nodeType="afterGroup">
                            <p:stCondLst>
                              <p:cond delay="151000"/>
                            </p:stCondLst>
                            <p:childTnLst>
                              <p:par>
                                <p:cTn id="471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3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4" fill="hold" nodeType="afterGroup">
                            <p:stCondLst>
                              <p:cond delay="153000"/>
                            </p:stCondLst>
                            <p:childTnLst>
                              <p:par>
                                <p:cTn id="475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8" fill="hold" nodeType="afterGroup">
                            <p:stCondLst>
                              <p:cond delay="155000"/>
                            </p:stCondLst>
                            <p:childTnLst>
                              <p:par>
                                <p:cTn id="4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1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2" fill="hold" nodeType="afterGroup">
                            <p:stCondLst>
                              <p:cond delay="157000"/>
                            </p:stCondLst>
                            <p:childTnLst>
                              <p:par>
                                <p:cTn id="4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5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6" fill="hold" nodeType="afterGroup">
                            <p:stCondLst>
                              <p:cond delay="159000"/>
                            </p:stCondLst>
                            <p:childTnLst>
                              <p:par>
                                <p:cTn id="4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9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0" fill="hold" nodeType="afterGroup">
                            <p:stCondLst>
                              <p:cond delay="161000"/>
                            </p:stCondLst>
                            <p:childTnLst>
                              <p:par>
                                <p:cTn id="4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3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4" fill="hold" nodeType="afterGroup">
                            <p:stCondLst>
                              <p:cond delay="163000"/>
                            </p:stCondLst>
                            <p:childTnLst>
                              <p:par>
                                <p:cTn id="495" presetID="4" presetClass="exit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8" presetID="4" presetClass="exit" presetSubtype="16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2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5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7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8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0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1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3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4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6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0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3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6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9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1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4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5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7" fill="hold" nodeType="afterGroup">
                            <p:stCondLst>
                              <p:cond delay="165000"/>
                            </p:stCondLst>
                            <p:childTnLst>
                              <p:par>
                                <p:cTn id="538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0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1" fill="hold" nodeType="afterGroup">
                            <p:stCondLst>
                              <p:cond delay="170000"/>
                            </p:stCondLst>
                            <p:childTnLst>
                              <p:par>
                                <p:cTn id="542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4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5" fill="hold" nodeType="afterGroup">
                            <p:stCondLst>
                              <p:cond delay="172000"/>
                            </p:stCondLst>
                            <p:childTnLst>
                              <p:par>
                                <p:cTn id="546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8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9" fill="hold" nodeType="afterGroup">
                            <p:stCondLst>
                              <p:cond delay="174000"/>
                            </p:stCondLst>
                            <p:childTnLst>
                              <p:par>
                                <p:cTn id="550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2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3" fill="hold" nodeType="afterGroup">
                            <p:stCondLst>
                              <p:cond delay="176000"/>
                            </p:stCondLst>
                            <p:childTnLst>
                              <p:par>
                                <p:cTn id="55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6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7" fill="hold" nodeType="afterGroup">
                            <p:stCondLst>
                              <p:cond delay="178000"/>
                            </p:stCondLst>
                            <p:childTnLst>
                              <p:par>
                                <p:cTn id="558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1" fill="hold" nodeType="afterGroup">
                            <p:stCondLst>
                              <p:cond delay="180000"/>
                            </p:stCondLst>
                            <p:childTnLst>
                              <p:par>
                                <p:cTn id="562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5" fill="hold" nodeType="afterGroup">
                            <p:stCondLst>
                              <p:cond delay="182000"/>
                            </p:stCondLst>
                            <p:childTnLst>
                              <p:par>
                                <p:cTn id="566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8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9" fill="hold" nodeType="afterGroup">
                            <p:stCondLst>
                              <p:cond delay="184000"/>
                            </p:stCondLst>
                            <p:childTnLst>
                              <p:par>
                                <p:cTn id="570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2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3" fill="hold" nodeType="afterGroup">
                            <p:stCondLst>
                              <p:cond delay="186000"/>
                            </p:stCondLst>
                            <p:childTnLst>
                              <p:par>
                                <p:cTn id="57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6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7" fill="hold" nodeType="afterGroup">
                            <p:stCondLst>
                              <p:cond delay="188000"/>
                            </p:stCondLst>
                            <p:childTnLst>
                              <p:par>
                                <p:cTn id="578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0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1" fill="hold" nodeType="afterGroup">
                            <p:stCondLst>
                              <p:cond delay="190000"/>
                            </p:stCondLst>
                            <p:childTnLst>
                              <p:par>
                                <p:cTn id="582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4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5" fill="hold" nodeType="afterGroup">
                            <p:stCondLst>
                              <p:cond delay="192000"/>
                            </p:stCondLst>
                            <p:childTnLst>
                              <p:par>
                                <p:cTn id="58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8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9" fill="hold" nodeType="afterGroup">
                            <p:stCondLst>
                              <p:cond delay="194000"/>
                            </p:stCondLst>
                            <p:childTnLst>
                              <p:par>
                                <p:cTn id="59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2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3" fill="hold" nodeType="afterGroup">
                            <p:stCondLst>
                              <p:cond delay="196000"/>
                            </p:stCondLst>
                            <p:childTnLst>
                              <p:par>
                                <p:cTn id="594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7" fill="hold" nodeType="afterGroup">
                            <p:stCondLst>
                              <p:cond delay="198000"/>
                            </p:stCondLst>
                            <p:childTnLst>
                              <p:par>
                                <p:cTn id="598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0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1" fill="hold" nodeType="afterGroup">
                            <p:stCondLst>
                              <p:cond delay="200000"/>
                            </p:stCondLst>
                            <p:childTnLst>
                              <p:par>
                                <p:cTn id="60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4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5" fill="hold" nodeType="afterGroup">
                            <p:stCondLst>
                              <p:cond delay="202000"/>
                            </p:stCondLst>
                            <p:childTnLst>
                              <p:par>
                                <p:cTn id="60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8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9" fill="hold" nodeType="afterGroup">
                            <p:stCondLst>
                              <p:cond delay="204000"/>
                            </p:stCondLst>
                            <p:childTnLst>
                              <p:par>
                                <p:cTn id="61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2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3" fill="hold" nodeType="afterGroup">
                            <p:stCondLst>
                              <p:cond delay="206000"/>
                            </p:stCondLst>
                            <p:childTnLst>
                              <p:par>
                                <p:cTn id="61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6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7" fill="hold" nodeType="afterGroup">
                            <p:stCondLst>
                              <p:cond delay="208000"/>
                            </p:stCondLst>
                            <p:childTnLst>
                              <p:par>
                                <p:cTn id="61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0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1" fill="hold" nodeType="afterGroup">
                            <p:stCondLst>
                              <p:cond delay="210000"/>
                            </p:stCondLst>
                            <p:childTnLst>
                              <p:par>
                                <p:cTn id="62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4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5" fill="hold" nodeType="afterGroup">
                            <p:stCondLst>
                              <p:cond delay="212000"/>
                            </p:stCondLst>
                            <p:childTnLst>
                              <p:par>
                                <p:cTn id="626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27" dur="5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9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0" dur="5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2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3" dur="5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5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6" dur="5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8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9" dur="5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1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2" dur="5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5" dur="5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8" dur="5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0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1" dur="5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3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4" dur="5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6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7" dur="5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9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0" dur="5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2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3" dur="5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5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6" dur="5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9" dur="5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2" dur="5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5" dur="5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8" dur="5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0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1" dur="5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3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4" dur="5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6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7" dur="5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9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0" dur="5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612"/>
                  </p:tgtEl>
                </p:cond>
              </p:nextCondLst>
            </p:seq>
          </p:childTnLst>
        </p:cTn>
      </p:par>
    </p:tnLst>
    <p:bldLst>
      <p:bldP spid="58370" grpId="0" animBg="1"/>
      <p:bldP spid="58370" grpId="1" animBg="1"/>
      <p:bldP spid="58370" grpId="2" animBg="1"/>
      <p:bldP spid="58370" grpId="3" animBg="1"/>
      <p:bldP spid="58370" grpId="4" animBg="1"/>
      <p:bldP spid="58370" grpId="5" animBg="1"/>
      <p:bldP spid="58371" grpId="0" animBg="1"/>
      <p:bldP spid="58371" grpId="1" animBg="1"/>
      <p:bldP spid="58371" grpId="2" animBg="1"/>
      <p:bldP spid="58371" grpId="3" animBg="1"/>
      <p:bldP spid="58371" grpId="4" animBg="1"/>
      <p:bldP spid="58371" grpId="5" animBg="1"/>
      <p:bldP spid="58371" grpId="6" animBg="1"/>
      <p:bldP spid="58371" grpId="7" animBg="1"/>
      <p:bldP spid="58371" grpId="8" animBg="1"/>
      <p:bldP spid="58371" grpId="9" animBg="1"/>
      <p:bldP spid="58371" grpId="10" animBg="1"/>
      <p:bldP spid="58371" grpId="11" animBg="1"/>
      <p:bldP spid="58372" grpId="0" animBg="1"/>
      <p:bldP spid="58372" grpId="1" animBg="1"/>
      <p:bldP spid="58372" grpId="2" animBg="1"/>
      <p:bldP spid="58372" grpId="3" animBg="1"/>
      <p:bldP spid="58372" grpId="4" animBg="1"/>
      <p:bldP spid="58372" grpId="5" animBg="1"/>
      <p:bldP spid="58372" grpId="6" animBg="1"/>
      <p:bldP spid="58372" grpId="7" animBg="1"/>
      <p:bldP spid="58372" grpId="8" animBg="1"/>
      <p:bldP spid="58373" grpId="0" animBg="1"/>
      <p:bldP spid="58373" grpId="1" animBg="1"/>
      <p:bldP spid="58373" grpId="2" animBg="1"/>
      <p:bldP spid="58373" grpId="3" animBg="1"/>
      <p:bldP spid="58374" grpId="0" animBg="1"/>
      <p:bldP spid="58374" grpId="1" animBg="1"/>
      <p:bldP spid="58374" grpId="2" animBg="1"/>
      <p:bldP spid="58374" grpId="3" animBg="1"/>
      <p:bldP spid="58374" grpId="4" animBg="1"/>
      <p:bldP spid="58374" grpId="5" animBg="1"/>
      <p:bldP spid="58374" grpId="6" animBg="1"/>
      <p:bldP spid="58374" grpId="7" animBg="1"/>
      <p:bldP spid="58374" grpId="8" animBg="1"/>
      <p:bldP spid="58374" grpId="9" animBg="1"/>
      <p:bldP spid="58374" grpId="10" animBg="1"/>
      <p:bldP spid="58374" grpId="11" animBg="1"/>
      <p:bldP spid="58375" grpId="0" animBg="1"/>
      <p:bldP spid="58375" grpId="1" animBg="1"/>
      <p:bldP spid="58375" grpId="2" animBg="1"/>
      <p:bldP spid="58375" grpId="3" animBg="1"/>
      <p:bldP spid="58375" grpId="4" animBg="1"/>
      <p:bldP spid="58375" grpId="5" animBg="1"/>
      <p:bldP spid="58375" grpId="6" animBg="1"/>
      <p:bldP spid="58375" grpId="7" animBg="1"/>
      <p:bldP spid="58375" grpId="8" animBg="1"/>
      <p:bldP spid="58375" grpId="9" animBg="1"/>
      <p:bldP spid="58375" grpId="10" animBg="1"/>
      <p:bldP spid="58375" grpId="11" animBg="1"/>
      <p:bldP spid="58375" grpId="12" animBg="1"/>
      <p:bldP spid="58375" grpId="13" animBg="1"/>
      <p:bldP spid="58376" grpId="0" animBg="1"/>
      <p:bldP spid="58376" grpId="1" animBg="1"/>
      <p:bldP spid="58376" grpId="2" animBg="1"/>
      <p:bldP spid="58376" grpId="3" animBg="1"/>
      <p:bldP spid="58376" grpId="4" animBg="1"/>
      <p:bldP spid="58376" grpId="5" animBg="1"/>
      <p:bldP spid="58376" grpId="6" animBg="1"/>
      <p:bldP spid="58376" grpId="7" animBg="1"/>
      <p:bldP spid="58376" grpId="8" animBg="1"/>
      <p:bldP spid="58376" grpId="9" animBg="1"/>
      <p:bldP spid="58377" grpId="0" animBg="1"/>
      <p:bldP spid="58377" grpId="1" animBg="1"/>
      <p:bldP spid="58377" grpId="2" animBg="1"/>
      <p:bldP spid="58377" grpId="3" animBg="1"/>
      <p:bldP spid="58378" grpId="0" animBg="1"/>
      <p:bldP spid="58378" grpId="1" animBg="1"/>
      <p:bldP spid="58378" grpId="2" animBg="1"/>
      <p:bldP spid="58378" grpId="3" animBg="1"/>
      <p:bldP spid="58379" grpId="0" animBg="1"/>
      <p:bldP spid="58379" grpId="1" animBg="1"/>
      <p:bldP spid="58379" grpId="2" animBg="1"/>
      <p:bldP spid="58379" grpId="3" animBg="1"/>
      <p:bldP spid="58380" grpId="0" animBg="1"/>
      <p:bldP spid="58380" grpId="1" animBg="1"/>
      <p:bldP spid="58380" grpId="2" animBg="1"/>
      <p:bldP spid="58380" grpId="3" animBg="1"/>
      <p:bldP spid="58380" grpId="4" animBg="1"/>
      <p:bldP spid="58380" grpId="5" animBg="1"/>
      <p:bldP spid="58380" grpId="6" animBg="1"/>
      <p:bldP spid="58380" grpId="7" animBg="1"/>
      <p:bldP spid="58380" grpId="8" animBg="1"/>
      <p:bldP spid="58380" grpId="9" animBg="1"/>
      <p:bldP spid="58380" grpId="10" animBg="1"/>
      <p:bldP spid="58380" grpId="11" animBg="1"/>
      <p:bldP spid="58381" grpId="0" animBg="1"/>
      <p:bldP spid="58381" grpId="1" animBg="1"/>
      <p:bldP spid="58381" grpId="2" animBg="1"/>
      <p:bldP spid="58381" grpId="3" animBg="1"/>
      <p:bldP spid="58381" grpId="4" animBg="1"/>
      <p:bldP spid="58381" grpId="5" animBg="1"/>
      <p:bldP spid="58382" grpId="0" animBg="1"/>
      <p:bldP spid="58382" grpId="1" animBg="1"/>
      <p:bldP spid="58382" grpId="2" animBg="1"/>
      <p:bldP spid="58382" grpId="3" animBg="1"/>
      <p:bldP spid="58382" grpId="4" animBg="1"/>
      <p:bldP spid="58382" grpId="5" animBg="1"/>
      <p:bldP spid="58382" grpId="6" animBg="1"/>
      <p:bldP spid="58382" grpId="7" animBg="1"/>
      <p:bldP spid="58382" grpId="8" animBg="1"/>
      <p:bldP spid="58382" grpId="9" animBg="1"/>
      <p:bldP spid="58382" grpId="10" animBg="1"/>
      <p:bldP spid="58382" grpId="11" animBg="1"/>
      <p:bldP spid="58383" grpId="0" animBg="1"/>
      <p:bldP spid="58383" grpId="1" animBg="1"/>
      <p:bldP spid="58383" grpId="2" animBg="1"/>
      <p:bldP spid="58383" grpId="3" animBg="1"/>
      <p:bldP spid="58383" grpId="4" animBg="1"/>
      <p:bldP spid="58383" grpId="5" animBg="1"/>
      <p:bldP spid="58383" grpId="6" animBg="1"/>
      <p:bldP spid="58383" grpId="7" animBg="1"/>
      <p:bldP spid="58383" grpId="8" animBg="1"/>
      <p:bldP spid="58384" grpId="0" animBg="1"/>
      <p:bldP spid="58384" grpId="1" animBg="1"/>
      <p:bldP spid="58384" grpId="2" animBg="1"/>
      <p:bldP spid="58384" grpId="3" animBg="1"/>
      <p:bldP spid="58385" grpId="0" animBg="1"/>
      <p:bldP spid="58385" grpId="1" animBg="1"/>
      <p:bldP spid="58385" grpId="2" animBg="1"/>
      <p:bldP spid="58385" grpId="3" animBg="1"/>
      <p:bldP spid="58385" grpId="4" animBg="1"/>
      <p:bldP spid="58385" grpId="5" animBg="1"/>
      <p:bldP spid="58385" grpId="6" animBg="1"/>
      <p:bldP spid="58385" grpId="7" animBg="1"/>
      <p:bldP spid="58385" grpId="8" animBg="1"/>
      <p:bldP spid="58385" grpId="9" animBg="1"/>
      <p:bldP spid="58385" grpId="10" animBg="1"/>
      <p:bldP spid="58385" grpId="11" animBg="1"/>
      <p:bldP spid="58386" grpId="0" animBg="1"/>
      <p:bldP spid="58386" grpId="1" animBg="1"/>
      <p:bldP spid="58386" grpId="2" animBg="1"/>
      <p:bldP spid="58386" grpId="3" animBg="1"/>
      <p:bldP spid="58386" grpId="4" animBg="1"/>
      <p:bldP spid="58386" grpId="5" animBg="1"/>
      <p:bldP spid="58386" grpId="6" animBg="1"/>
      <p:bldP spid="58386" grpId="7" animBg="1"/>
      <p:bldP spid="58386" grpId="8" animBg="1"/>
      <p:bldP spid="58386" grpId="9" animBg="1"/>
      <p:bldP spid="58386" grpId="10" animBg="1"/>
      <p:bldP spid="58386" grpId="11" animBg="1"/>
      <p:bldP spid="58386" grpId="12" animBg="1"/>
      <p:bldP spid="58386" grpId="13" animBg="1"/>
      <p:bldP spid="58387" grpId="0" animBg="1"/>
      <p:bldP spid="58387" grpId="1" animBg="1"/>
      <p:bldP spid="58387" grpId="2" animBg="1"/>
      <p:bldP spid="58387" grpId="3" animBg="1"/>
      <p:bldP spid="58387" grpId="4" animBg="1"/>
      <p:bldP spid="58387" grpId="5" animBg="1"/>
      <p:bldP spid="58387" grpId="6" animBg="1"/>
      <p:bldP spid="58387" grpId="7" animBg="1"/>
      <p:bldP spid="58387" grpId="8" animBg="1"/>
      <p:bldP spid="58387" grpId="9" animBg="1"/>
      <p:bldP spid="58388" grpId="0" animBg="1"/>
      <p:bldP spid="58388" grpId="1" animBg="1"/>
      <p:bldP spid="58388" grpId="2" animBg="1"/>
      <p:bldP spid="58388" grpId="3" animBg="1"/>
      <p:bldP spid="58389" grpId="0" animBg="1"/>
      <p:bldP spid="58389" grpId="1" animBg="1"/>
      <p:bldP spid="58389" grpId="2" animBg="1"/>
      <p:bldP spid="58389" grpId="3" animBg="1"/>
      <p:bldP spid="58390" grpId="0" animBg="1"/>
      <p:bldP spid="58390" grpId="1" animBg="1"/>
      <p:bldP spid="58390" grpId="2" animBg="1"/>
      <p:bldP spid="58390" grpId="3" animBg="1"/>
      <p:bldP spid="58392" grpId="0" animBg="1"/>
      <p:bldP spid="58394" grpId="0" animBg="1"/>
      <p:bldP spid="58394" grpId="1" animBg="1"/>
      <p:bldP spid="58396" grpId="0" animBg="1"/>
      <p:bldP spid="58396" grpId="1" animBg="1"/>
      <p:bldP spid="58397" grpId="0" animBg="1"/>
      <p:bldP spid="58397" grpId="1" animBg="1"/>
      <p:bldP spid="58606" grpId="0" animBg="1"/>
      <p:bldP spid="58606" grpId="1" animBg="1"/>
      <p:bldP spid="58606" grpId="2" animBg="1"/>
      <p:bldP spid="58606" grpId="3" animBg="1"/>
      <p:bldP spid="58606" grpId="4" animBg="1"/>
      <p:bldP spid="58606" grpId="5" animBg="1"/>
      <p:bldP spid="58606" grpId="6" animBg="1"/>
      <p:bldP spid="58606" grpId="7" animBg="1"/>
      <p:bldP spid="58606" grpId="8" animBg="1"/>
      <p:bldP spid="58606" grpId="9" animBg="1"/>
      <p:bldP spid="58606" grpId="10" animBg="1"/>
      <p:bldP spid="58606" grpId="11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ext Box 2">
            <a:extLst>
              <a:ext uri="{FF2B5EF4-FFF2-40B4-BE49-F238E27FC236}">
                <a16:creationId xmlns:a16="http://schemas.microsoft.com/office/drawing/2014/main" xmlns="" id="{FCCC7424-2FE7-462B-ABB5-474BD51619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82947" name="Text Box 3">
            <a:extLst>
              <a:ext uri="{FF2B5EF4-FFF2-40B4-BE49-F238E27FC236}">
                <a16:creationId xmlns:a16="http://schemas.microsoft.com/office/drawing/2014/main" xmlns="" id="{BB235FDA-D710-494C-B4D4-B9E5A2835D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143510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12</a:t>
            </a:r>
          </a:p>
        </p:txBody>
      </p:sp>
      <p:sp>
        <p:nvSpPr>
          <p:cNvPr id="82948" name="Text Box 4">
            <a:extLst>
              <a:ext uri="{FF2B5EF4-FFF2-40B4-BE49-F238E27FC236}">
                <a16:creationId xmlns:a16="http://schemas.microsoft.com/office/drawing/2014/main" xmlns="" id="{595FA721-ACCA-4854-A1C2-D500642DE6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19780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24</a:t>
            </a:r>
          </a:p>
        </p:txBody>
      </p:sp>
      <p:sp>
        <p:nvSpPr>
          <p:cNvPr id="82949" name="Text Box 5">
            <a:extLst>
              <a:ext uri="{FF2B5EF4-FFF2-40B4-BE49-F238E27FC236}">
                <a16:creationId xmlns:a16="http://schemas.microsoft.com/office/drawing/2014/main" xmlns="" id="{67855140-ED71-4149-9BC9-D384F2C9A5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36</a:t>
            </a:r>
          </a:p>
        </p:txBody>
      </p:sp>
      <p:sp>
        <p:nvSpPr>
          <p:cNvPr id="82950" name="Text Box 6">
            <a:extLst>
              <a:ext uri="{FF2B5EF4-FFF2-40B4-BE49-F238E27FC236}">
                <a16:creationId xmlns:a16="http://schemas.microsoft.com/office/drawing/2014/main" xmlns="" id="{A7B855B6-ED61-42AB-A7BA-F891BDDD12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30194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48</a:t>
            </a:r>
          </a:p>
        </p:txBody>
      </p:sp>
      <p:sp>
        <p:nvSpPr>
          <p:cNvPr id="82951" name="Text Box 7">
            <a:extLst>
              <a:ext uri="{FF2B5EF4-FFF2-40B4-BE49-F238E27FC236}">
                <a16:creationId xmlns:a16="http://schemas.microsoft.com/office/drawing/2014/main" xmlns="" id="{4BB11C35-3DEE-4DDE-AF9D-CF71B34164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60</a:t>
            </a:r>
          </a:p>
        </p:txBody>
      </p:sp>
      <p:sp>
        <p:nvSpPr>
          <p:cNvPr id="82952" name="Text Box 8">
            <a:extLst>
              <a:ext uri="{FF2B5EF4-FFF2-40B4-BE49-F238E27FC236}">
                <a16:creationId xmlns:a16="http://schemas.microsoft.com/office/drawing/2014/main" xmlns="" id="{7A9A1D54-E97A-40FA-8DB3-6B701CE907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40989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72</a:t>
            </a:r>
          </a:p>
        </p:txBody>
      </p:sp>
      <p:sp>
        <p:nvSpPr>
          <p:cNvPr id="82953" name="Text Box 9">
            <a:extLst>
              <a:ext uri="{FF2B5EF4-FFF2-40B4-BE49-F238E27FC236}">
                <a16:creationId xmlns:a16="http://schemas.microsoft.com/office/drawing/2014/main" xmlns="" id="{22FB5A9B-998C-4B9F-987F-B3A78BAC7D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46148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84</a:t>
            </a:r>
          </a:p>
        </p:txBody>
      </p:sp>
      <p:sp>
        <p:nvSpPr>
          <p:cNvPr id="82954" name="Text Box 10">
            <a:extLst>
              <a:ext uri="{FF2B5EF4-FFF2-40B4-BE49-F238E27FC236}">
                <a16:creationId xmlns:a16="http://schemas.microsoft.com/office/drawing/2014/main" xmlns="" id="{E18246D4-125B-4110-B2A8-D8094AC98A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51244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96</a:t>
            </a:r>
          </a:p>
        </p:txBody>
      </p:sp>
      <p:sp>
        <p:nvSpPr>
          <p:cNvPr id="82955" name="Text Box 11">
            <a:extLst>
              <a:ext uri="{FF2B5EF4-FFF2-40B4-BE49-F238E27FC236}">
                <a16:creationId xmlns:a16="http://schemas.microsoft.com/office/drawing/2014/main" xmlns="" id="{1EDD5C15-48E7-475B-BE1A-54610BFDC1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5656263"/>
            <a:ext cx="792163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108</a:t>
            </a:r>
          </a:p>
        </p:txBody>
      </p:sp>
      <p:sp>
        <p:nvSpPr>
          <p:cNvPr id="82956" name="Text Box 12">
            <a:extLst>
              <a:ext uri="{FF2B5EF4-FFF2-40B4-BE49-F238E27FC236}">
                <a16:creationId xmlns:a16="http://schemas.microsoft.com/office/drawing/2014/main" xmlns="" id="{0218C60D-FC4B-45F8-B507-C9BCC1AEE4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6176963"/>
            <a:ext cx="792163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120</a:t>
            </a:r>
          </a:p>
        </p:txBody>
      </p:sp>
      <p:sp>
        <p:nvSpPr>
          <p:cNvPr id="82957" name="Text Box 13">
            <a:extLst>
              <a:ext uri="{FF2B5EF4-FFF2-40B4-BE49-F238E27FC236}">
                <a16:creationId xmlns:a16="http://schemas.microsoft.com/office/drawing/2014/main" xmlns="" id="{3CC8E672-C827-4A18-B107-B0F64D3220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82958" name="Text Box 14">
            <a:extLst>
              <a:ext uri="{FF2B5EF4-FFF2-40B4-BE49-F238E27FC236}">
                <a16:creationId xmlns:a16="http://schemas.microsoft.com/office/drawing/2014/main" xmlns="" id="{9FB83194-9482-4DC5-AF94-AD85D26F7F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14462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</a:p>
        </p:txBody>
      </p:sp>
      <p:sp>
        <p:nvSpPr>
          <p:cNvPr id="82959" name="Text Box 15">
            <a:extLst>
              <a:ext uri="{FF2B5EF4-FFF2-40B4-BE49-F238E27FC236}">
                <a16:creationId xmlns:a16="http://schemas.microsoft.com/office/drawing/2014/main" xmlns="" id="{121924F1-11AC-474C-88E6-4B3AB3D20B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19510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</a:p>
        </p:txBody>
      </p:sp>
      <p:sp>
        <p:nvSpPr>
          <p:cNvPr id="82960" name="Text Box 16">
            <a:extLst>
              <a:ext uri="{FF2B5EF4-FFF2-40B4-BE49-F238E27FC236}">
                <a16:creationId xmlns:a16="http://schemas.microsoft.com/office/drawing/2014/main" xmlns="" id="{A1DCCCA9-A5EB-4760-A924-6D880D7763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24812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</a:p>
        </p:txBody>
      </p:sp>
      <p:sp>
        <p:nvSpPr>
          <p:cNvPr id="82961" name="Text Box 17">
            <a:extLst>
              <a:ext uri="{FF2B5EF4-FFF2-40B4-BE49-F238E27FC236}">
                <a16:creationId xmlns:a16="http://schemas.microsoft.com/office/drawing/2014/main" xmlns="" id="{3A8B4AFC-B912-4787-B4CC-5FF0D8E046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30194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</a:t>
            </a:r>
          </a:p>
        </p:txBody>
      </p:sp>
      <p:sp>
        <p:nvSpPr>
          <p:cNvPr id="82962" name="Text Box 18">
            <a:extLst>
              <a:ext uri="{FF2B5EF4-FFF2-40B4-BE49-F238E27FC236}">
                <a16:creationId xmlns:a16="http://schemas.microsoft.com/office/drawing/2014/main" xmlns="" id="{49BA79BC-C872-4097-BD05-68EEB8B155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355600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5</a:t>
            </a:r>
          </a:p>
        </p:txBody>
      </p:sp>
      <p:sp>
        <p:nvSpPr>
          <p:cNvPr id="82963" name="Text Box 19">
            <a:extLst>
              <a:ext uri="{FF2B5EF4-FFF2-40B4-BE49-F238E27FC236}">
                <a16:creationId xmlns:a16="http://schemas.microsoft.com/office/drawing/2014/main" xmlns="" id="{94176B96-C722-4BB9-A967-A4F0DFCD6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40941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6</a:t>
            </a:r>
          </a:p>
        </p:txBody>
      </p:sp>
      <p:sp>
        <p:nvSpPr>
          <p:cNvPr id="82964" name="Text Box 20">
            <a:extLst>
              <a:ext uri="{FF2B5EF4-FFF2-40B4-BE49-F238E27FC236}">
                <a16:creationId xmlns:a16="http://schemas.microsoft.com/office/drawing/2014/main" xmlns="" id="{EC4277C7-B093-402B-A532-39D5F7F0AE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46085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7</a:t>
            </a:r>
          </a:p>
        </p:txBody>
      </p:sp>
      <p:sp>
        <p:nvSpPr>
          <p:cNvPr id="82965" name="Text Box 21">
            <a:extLst>
              <a:ext uri="{FF2B5EF4-FFF2-40B4-BE49-F238E27FC236}">
                <a16:creationId xmlns:a16="http://schemas.microsoft.com/office/drawing/2014/main" xmlns="" id="{57A3A3D1-0350-4560-AD80-3501C566C9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51403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8</a:t>
            </a:r>
          </a:p>
        </p:txBody>
      </p:sp>
      <p:sp>
        <p:nvSpPr>
          <p:cNvPr id="82966" name="Text Box 22">
            <a:extLst>
              <a:ext uri="{FF2B5EF4-FFF2-40B4-BE49-F238E27FC236}">
                <a16:creationId xmlns:a16="http://schemas.microsoft.com/office/drawing/2014/main" xmlns="" id="{97F4CF80-CDE2-4F32-A2EA-9CBC1B7E71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566737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9</a:t>
            </a:r>
          </a:p>
        </p:txBody>
      </p:sp>
      <p:sp>
        <p:nvSpPr>
          <p:cNvPr id="82967" name="Text Box 23">
            <a:extLst>
              <a:ext uri="{FF2B5EF4-FFF2-40B4-BE49-F238E27FC236}">
                <a16:creationId xmlns:a16="http://schemas.microsoft.com/office/drawing/2014/main" xmlns="" id="{8A0D4D48-A816-4D98-8A97-6E9A64054D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61928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10</a:t>
            </a:r>
          </a:p>
        </p:txBody>
      </p:sp>
      <p:sp>
        <p:nvSpPr>
          <p:cNvPr id="82968" name="Text Box 24">
            <a:extLst>
              <a:ext uri="{FF2B5EF4-FFF2-40B4-BE49-F238E27FC236}">
                <a16:creationId xmlns:a16="http://schemas.microsoft.com/office/drawing/2014/main" xmlns="" id="{0B681540-AED9-4B42-97D1-73F98D621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tafel van 12</a:t>
            </a:r>
          </a:p>
        </p:txBody>
      </p:sp>
      <p:sp>
        <p:nvSpPr>
          <p:cNvPr id="82969" name="Text Box 25">
            <a:extLst>
              <a:ext uri="{FF2B5EF4-FFF2-40B4-BE49-F238E27FC236}">
                <a16:creationId xmlns:a16="http://schemas.microsoft.com/office/drawing/2014/main" xmlns="" id="{56011DBD-BBEC-4FB2-8CAE-F706685C1F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557338"/>
            <a:ext cx="3168650" cy="12017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altLang="nl-NL" b="1" u="sng"/>
              <a:t>1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0000FF"/>
                </a:solidFill>
              </a:rPr>
              <a:t>blauw</a:t>
            </a:r>
            <a:r>
              <a:rPr lang="nl-NL" altLang="nl-NL"/>
              <a:t> vakje</a:t>
            </a:r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             antwoord verschijnt</a:t>
            </a:r>
          </a:p>
        </p:txBody>
      </p:sp>
      <p:sp>
        <p:nvSpPr>
          <p:cNvPr id="82970" name="Text Box 26">
            <a:extLst>
              <a:ext uri="{FF2B5EF4-FFF2-40B4-BE49-F238E27FC236}">
                <a16:creationId xmlns:a16="http://schemas.microsoft.com/office/drawing/2014/main" xmlns="" id="{A26725A3-6D8F-4226-AB5A-A539397A47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2997200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altLang="nl-NL" b="1" u="sng"/>
              <a:t>2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FF3300"/>
                </a:solidFill>
              </a:rPr>
              <a:t>rood</a:t>
            </a:r>
            <a:r>
              <a:rPr lang="nl-NL" altLang="nl-NL"/>
              <a:t> rondje</a:t>
            </a:r>
            <a:endParaRPr lang="nl-NL" altLang="nl-NL" u="sng"/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              antwoord verdwijnt</a:t>
            </a:r>
          </a:p>
          <a:p>
            <a:pPr eaLnBrk="1" hangingPunct="1">
              <a:spcBef>
                <a:spcPct val="50000"/>
              </a:spcBef>
            </a:pPr>
            <a:endParaRPr lang="nl-NL" altLang="nl-NL"/>
          </a:p>
        </p:txBody>
      </p:sp>
      <p:sp>
        <p:nvSpPr>
          <p:cNvPr id="82971" name="Text Box 27">
            <a:extLst>
              <a:ext uri="{FF2B5EF4-FFF2-40B4-BE49-F238E27FC236}">
                <a16:creationId xmlns:a16="http://schemas.microsoft.com/office/drawing/2014/main" xmlns="" id="{EB23EFBB-C881-4D19-88D9-0A8917B2B6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tafel van 12</a:t>
            </a:r>
          </a:p>
        </p:txBody>
      </p:sp>
      <p:sp>
        <p:nvSpPr>
          <p:cNvPr id="82972" name="Text Box 28">
            <a:extLst>
              <a:ext uri="{FF2B5EF4-FFF2-40B4-BE49-F238E27FC236}">
                <a16:creationId xmlns:a16="http://schemas.microsoft.com/office/drawing/2014/main" xmlns="" id="{2013C33B-C1D3-4B7A-B74C-14A64CB337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50000"/>
              </a:spcBef>
              <a:defRPr/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82973" name="AutoShape 29">
            <a:hlinkClick r:id="" action="ppaction://noaction" highlightClick="1"/>
            <a:extLst>
              <a:ext uri="{FF2B5EF4-FFF2-40B4-BE49-F238E27FC236}">
                <a16:creationId xmlns:a16="http://schemas.microsoft.com/office/drawing/2014/main" xmlns="" id="{0C235E22-8A0B-49DA-9C0C-60BBD8A958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5" y="4941888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1200" b="1"/>
              <a:t>Opnieuw </a:t>
            </a:r>
            <a:endParaRPr lang="nl-NL" altLang="nl-NL"/>
          </a:p>
        </p:txBody>
      </p:sp>
      <p:sp>
        <p:nvSpPr>
          <p:cNvPr id="82974" name="Text Box 30">
            <a:extLst>
              <a:ext uri="{FF2B5EF4-FFF2-40B4-BE49-F238E27FC236}">
                <a16:creationId xmlns:a16="http://schemas.microsoft.com/office/drawing/2014/main" xmlns="" id="{032FFD8A-63EE-42DC-BD49-327C059777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12 =</a:t>
            </a:r>
          </a:p>
        </p:txBody>
      </p:sp>
      <p:sp>
        <p:nvSpPr>
          <p:cNvPr id="82975" name="Text Box 31">
            <a:extLst>
              <a:ext uri="{FF2B5EF4-FFF2-40B4-BE49-F238E27FC236}">
                <a16:creationId xmlns:a16="http://schemas.microsoft.com/office/drawing/2014/main" xmlns="" id="{79431AF3-1F45-4765-85E4-C6C10A02D6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43510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12 =</a:t>
            </a:r>
          </a:p>
        </p:txBody>
      </p:sp>
      <p:sp>
        <p:nvSpPr>
          <p:cNvPr id="82976" name="Text Box 32">
            <a:extLst>
              <a:ext uri="{FF2B5EF4-FFF2-40B4-BE49-F238E27FC236}">
                <a16:creationId xmlns:a16="http://schemas.microsoft.com/office/drawing/2014/main" xmlns="" id="{6809C933-2CAD-47A9-B14F-F7DED532AB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9669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12 =</a:t>
            </a:r>
          </a:p>
        </p:txBody>
      </p:sp>
      <p:sp>
        <p:nvSpPr>
          <p:cNvPr id="82977" name="Text Box 33">
            <a:extLst>
              <a:ext uri="{FF2B5EF4-FFF2-40B4-BE49-F238E27FC236}">
                <a16:creationId xmlns:a16="http://schemas.microsoft.com/office/drawing/2014/main" xmlns="" id="{7D3FDC75-C415-41C5-A41C-B65CB112BB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12 =</a:t>
            </a:r>
          </a:p>
        </p:txBody>
      </p:sp>
      <p:sp>
        <p:nvSpPr>
          <p:cNvPr id="82978" name="Text Box 34">
            <a:extLst>
              <a:ext uri="{FF2B5EF4-FFF2-40B4-BE49-F238E27FC236}">
                <a16:creationId xmlns:a16="http://schemas.microsoft.com/office/drawing/2014/main" xmlns="" id="{BD6F08C8-B746-4949-8BD6-D16F4BE226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0194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12 =</a:t>
            </a:r>
          </a:p>
        </p:txBody>
      </p:sp>
      <p:sp>
        <p:nvSpPr>
          <p:cNvPr id="82979" name="Text Box 35">
            <a:extLst>
              <a:ext uri="{FF2B5EF4-FFF2-40B4-BE49-F238E27FC236}">
                <a16:creationId xmlns:a16="http://schemas.microsoft.com/office/drawing/2014/main" xmlns="" id="{10EB75BF-B46B-42B7-8E3A-EB3F110BED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5623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12 =</a:t>
            </a:r>
          </a:p>
        </p:txBody>
      </p:sp>
      <p:sp>
        <p:nvSpPr>
          <p:cNvPr id="82980" name="Text Box 36">
            <a:extLst>
              <a:ext uri="{FF2B5EF4-FFF2-40B4-BE49-F238E27FC236}">
                <a16:creationId xmlns:a16="http://schemas.microsoft.com/office/drawing/2014/main" xmlns="" id="{3FD497C1-FC08-4D24-8946-93B9582DCE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0878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12 =</a:t>
            </a:r>
          </a:p>
        </p:txBody>
      </p:sp>
      <p:sp>
        <p:nvSpPr>
          <p:cNvPr id="82981" name="Text Box 37">
            <a:extLst>
              <a:ext uri="{FF2B5EF4-FFF2-40B4-BE49-F238E27FC236}">
                <a16:creationId xmlns:a16="http://schemas.microsoft.com/office/drawing/2014/main" xmlns="" id="{3A2ACA85-440B-4C77-9F1C-2171F21612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61486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12 =</a:t>
            </a:r>
          </a:p>
        </p:txBody>
      </p:sp>
      <p:sp>
        <p:nvSpPr>
          <p:cNvPr id="82982" name="Text Box 38">
            <a:extLst>
              <a:ext uri="{FF2B5EF4-FFF2-40B4-BE49-F238E27FC236}">
                <a16:creationId xmlns:a16="http://schemas.microsoft.com/office/drawing/2014/main" xmlns="" id="{A5FD685D-F01B-46AA-A270-0DDA109458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1466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12 =</a:t>
            </a:r>
          </a:p>
        </p:txBody>
      </p:sp>
      <p:sp>
        <p:nvSpPr>
          <p:cNvPr id="82983" name="Text Box 39">
            <a:extLst>
              <a:ext uri="{FF2B5EF4-FFF2-40B4-BE49-F238E27FC236}">
                <a16:creationId xmlns:a16="http://schemas.microsoft.com/office/drawing/2014/main" xmlns="" id="{D37ED6D0-0D20-441F-951E-42A9ECF268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67213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12 =</a:t>
            </a:r>
          </a:p>
        </p:txBody>
      </p:sp>
      <p:sp>
        <p:nvSpPr>
          <p:cNvPr id="82984" name="Text Box 40">
            <a:extLst>
              <a:ext uri="{FF2B5EF4-FFF2-40B4-BE49-F238E27FC236}">
                <a16:creationId xmlns:a16="http://schemas.microsoft.com/office/drawing/2014/main" xmlns="" id="{BF202824-C0A6-45B6-9BFB-53BC3E3E58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619918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12 =</a:t>
            </a:r>
          </a:p>
        </p:txBody>
      </p:sp>
      <p:sp>
        <p:nvSpPr>
          <p:cNvPr id="82985" name="Oval 41">
            <a:extLst>
              <a:ext uri="{FF2B5EF4-FFF2-40B4-BE49-F238E27FC236}">
                <a16:creationId xmlns:a16="http://schemas.microsoft.com/office/drawing/2014/main" xmlns="" id="{5B637A91-AA08-49A4-B64D-EF1B829BD7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2913" y="9080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82986" name="Oval 42">
            <a:extLst>
              <a:ext uri="{FF2B5EF4-FFF2-40B4-BE49-F238E27FC236}">
                <a16:creationId xmlns:a16="http://schemas.microsoft.com/office/drawing/2014/main" xmlns="" id="{4E07323F-65DA-44C6-9879-4BC1324105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14509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82987" name="Oval 43">
            <a:extLst>
              <a:ext uri="{FF2B5EF4-FFF2-40B4-BE49-F238E27FC236}">
                <a16:creationId xmlns:a16="http://schemas.microsoft.com/office/drawing/2014/main" xmlns="" id="{06EC42D7-931E-4277-9014-DFB764C231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19780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82988" name="Oval 44">
            <a:extLst>
              <a:ext uri="{FF2B5EF4-FFF2-40B4-BE49-F238E27FC236}">
                <a16:creationId xmlns:a16="http://schemas.microsoft.com/office/drawing/2014/main" xmlns="" id="{1BE93E7C-3CF5-43A3-A049-1F2C8FAD5B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250348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82989" name="Oval 45">
            <a:extLst>
              <a:ext uri="{FF2B5EF4-FFF2-40B4-BE49-F238E27FC236}">
                <a16:creationId xmlns:a16="http://schemas.microsoft.com/office/drawing/2014/main" xmlns="" id="{743A0BCC-F69D-48CB-97CB-BF4AA0A6DA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30416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82990" name="Oval 46">
            <a:extLst>
              <a:ext uri="{FF2B5EF4-FFF2-40B4-BE49-F238E27FC236}">
                <a16:creationId xmlns:a16="http://schemas.microsoft.com/office/drawing/2014/main" xmlns="" id="{697C7903-B8FC-4D43-81E0-711AFC68A0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35718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82991" name="Oval 47">
            <a:extLst>
              <a:ext uri="{FF2B5EF4-FFF2-40B4-BE49-F238E27FC236}">
                <a16:creationId xmlns:a16="http://schemas.microsoft.com/office/drawing/2014/main" xmlns="" id="{390B1ED7-9FF7-4EDD-A858-57C4858D88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40989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82992" name="Oval 48">
            <a:extLst>
              <a:ext uri="{FF2B5EF4-FFF2-40B4-BE49-F238E27FC236}">
                <a16:creationId xmlns:a16="http://schemas.microsoft.com/office/drawing/2014/main" xmlns="" id="{28DEDE43-9F49-4DCA-B19B-6B46E79D4F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463550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82993" name="Oval 49">
            <a:extLst>
              <a:ext uri="{FF2B5EF4-FFF2-40B4-BE49-F238E27FC236}">
                <a16:creationId xmlns:a16="http://schemas.microsoft.com/office/drawing/2014/main" xmlns="" id="{00DC50C9-78C7-4ADE-8079-B63178E7CA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51403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82994" name="Oval 50">
            <a:extLst>
              <a:ext uri="{FF2B5EF4-FFF2-40B4-BE49-F238E27FC236}">
                <a16:creationId xmlns:a16="http://schemas.microsoft.com/office/drawing/2014/main" xmlns="" id="{6F2A90A1-6BC1-4BBF-9D95-7351A390CF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5656263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82995" name="Oval 51">
            <a:extLst>
              <a:ext uri="{FF2B5EF4-FFF2-40B4-BE49-F238E27FC236}">
                <a16:creationId xmlns:a16="http://schemas.microsoft.com/office/drawing/2014/main" xmlns="" id="{FCEB5594-37B8-437D-A25C-B3081F303F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619283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82996" name="Line 52">
            <a:extLst>
              <a:ext uri="{FF2B5EF4-FFF2-40B4-BE49-F238E27FC236}">
                <a16:creationId xmlns:a16="http://schemas.microsoft.com/office/drawing/2014/main" xmlns="" id="{01DF13B8-BEE6-43B1-AF76-6FE5B88E1AD9}"/>
              </a:ext>
            </a:extLst>
          </p:cNvPr>
          <p:cNvSpPr>
            <a:spLocks noChangeShapeType="1"/>
          </p:cNvSpPr>
          <p:nvPr/>
        </p:nvSpPr>
        <p:spPr bwMode="auto">
          <a:xfrm>
            <a:off x="539750" y="2565400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82997" name="Text Box 53">
            <a:extLst>
              <a:ext uri="{FF2B5EF4-FFF2-40B4-BE49-F238E27FC236}">
                <a16:creationId xmlns:a16="http://schemas.microsoft.com/office/drawing/2014/main" xmlns="" id="{A756036A-81AA-435B-916F-7A0B21937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4797425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altLang="nl-NL" dirty="0"/>
              <a:t>Klik op </a:t>
            </a:r>
            <a:r>
              <a:rPr lang="nl-NL" altLang="nl-NL" dirty="0" smtClean="0"/>
              <a:t>de </a:t>
            </a:r>
            <a:r>
              <a:rPr lang="nl-NL" altLang="nl-NL" dirty="0"/>
              <a:t>knop opnieuw</a:t>
            </a:r>
            <a:endParaRPr lang="nl-NL" altLang="nl-NL" u="sng" dirty="0"/>
          </a:p>
          <a:p>
            <a:pPr eaLnBrk="1" hangingPunct="1">
              <a:spcBef>
                <a:spcPct val="50000"/>
              </a:spcBef>
            </a:pPr>
            <a:r>
              <a:rPr lang="nl-NL" altLang="nl-NL" dirty="0"/>
              <a:t>              </a:t>
            </a:r>
          </a:p>
          <a:p>
            <a:pPr eaLnBrk="1" hangingPunct="1">
              <a:spcBef>
                <a:spcPct val="50000"/>
              </a:spcBef>
            </a:pPr>
            <a:endParaRPr lang="nl-NL" altLang="nl-NL" dirty="0"/>
          </a:p>
          <a:p>
            <a:pPr eaLnBrk="1" hangingPunct="1">
              <a:spcBef>
                <a:spcPct val="50000"/>
              </a:spcBef>
            </a:pPr>
            <a:r>
              <a:rPr lang="nl-NL" altLang="nl-NL" dirty="0"/>
              <a:t>alle antwoorden verdwijnen</a:t>
            </a:r>
          </a:p>
        </p:txBody>
      </p:sp>
      <p:sp>
        <p:nvSpPr>
          <p:cNvPr id="82998" name="AutoShape 54">
            <a:hlinkClick r:id="" action="ppaction://noaction" highlightClick="1"/>
            <a:extLst>
              <a:ext uri="{FF2B5EF4-FFF2-40B4-BE49-F238E27FC236}">
                <a16:creationId xmlns:a16="http://schemas.microsoft.com/office/drawing/2014/main" xmlns="" id="{21A3BE1E-043B-418D-B947-946EF63257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6375" y="5300663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1200" b="1"/>
              <a:t>Opnieuw </a:t>
            </a:r>
            <a:endParaRPr lang="nl-NL" altLang="nl-NL"/>
          </a:p>
        </p:txBody>
      </p:sp>
      <p:sp>
        <p:nvSpPr>
          <p:cNvPr id="82999" name="Line 55">
            <a:extLst>
              <a:ext uri="{FF2B5EF4-FFF2-40B4-BE49-F238E27FC236}">
                <a16:creationId xmlns:a16="http://schemas.microsoft.com/office/drawing/2014/main" xmlns="" id="{2FA35D7B-1751-4CE5-99FC-AAE23736F32A}"/>
              </a:ext>
            </a:extLst>
          </p:cNvPr>
          <p:cNvSpPr>
            <a:spLocks noChangeShapeType="1"/>
          </p:cNvSpPr>
          <p:nvPr/>
        </p:nvSpPr>
        <p:spPr bwMode="auto">
          <a:xfrm>
            <a:off x="539750" y="4005263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48184" name="AutoShape 56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xmlns="" id="{858106ED-8563-4B78-A89B-55FB991252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39113" y="5589588"/>
            <a:ext cx="431800" cy="431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48185" name="AutoShape 57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xmlns="" id="{698529C6-10D4-47E0-AA6B-28DC46196D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5589588"/>
            <a:ext cx="431800" cy="431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829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829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829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829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29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82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829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829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829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829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29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29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957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829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29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29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958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829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 nodeType="clickPar">
                      <p:stCondLst>
                        <p:cond delay="0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29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29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959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829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 nodeType="clickPar">
                      <p:stCondLst>
                        <p:cond delay="0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29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29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960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829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 nodeType="clickPar">
                      <p:stCondLst>
                        <p:cond delay="0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829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29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961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829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 nodeType="clickPar">
                      <p:stCondLst>
                        <p:cond delay="0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829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829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962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829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 nodeType="clickPar">
                      <p:stCondLst>
                        <p:cond delay="0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829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829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963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829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 nodeType="clickPar">
                      <p:stCondLst>
                        <p:cond delay="0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829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829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964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829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 nodeType="clickPar">
                      <p:stCondLst>
                        <p:cond delay="0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829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829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965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829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 nodeType="clickPar">
                      <p:stCondLst>
                        <p:cond delay="0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829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829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966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829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 nodeType="clickPar">
                      <p:stCondLst>
                        <p:cond delay="0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829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829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967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829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 nodeType="clickPar">
                      <p:stCondLst>
                        <p:cond delay="0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829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829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4" dur="2000"/>
                                        <p:tgtEl>
                                          <p:spTgt spid="82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2000" fill="hold"/>
                                        <p:tgtEl>
                                          <p:spTgt spid="829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0" fill="hold"/>
                                        <p:tgtEl>
                                          <p:spTgt spid="829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0" dur="2000"/>
                                        <p:tgtEl>
                                          <p:spTgt spid="82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829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829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829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0" fill="hold"/>
                                        <p:tgtEl>
                                          <p:spTgt spid="829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0" dur="2000"/>
                                        <p:tgtEl>
                                          <p:spTgt spid="82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829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829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2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829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0" fill="hold"/>
                                        <p:tgtEl>
                                          <p:spTgt spid="829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0" dur="2000"/>
                                        <p:tgtEl>
                                          <p:spTgt spid="82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829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829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36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7" dur="1000"/>
                                        <p:tgtEl>
                                          <p:spTgt spid="829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/>
                                        <p:tgtEl>
                                          <p:spTgt spid="829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9" dur="1000"/>
                                        <p:tgtEl>
                                          <p:spTgt spid="829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14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3" dur="1000"/>
                                        <p:tgtEl>
                                          <p:spTgt spid="829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/>
                                        <p:tgtEl>
                                          <p:spTgt spid="829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5" dur="1000"/>
                                        <p:tgtEl>
                                          <p:spTgt spid="829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8" dur="500"/>
                                        <p:tgtEl>
                                          <p:spTgt spid="829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/>
                                        <p:tgtEl>
                                          <p:spTgt spid="829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15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3" dur="1000"/>
                                        <p:tgtEl>
                                          <p:spTgt spid="829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/>
                                        <p:tgtEl>
                                          <p:spTgt spid="829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5" dur="1000"/>
                                        <p:tgtEl>
                                          <p:spTgt spid="829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829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829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16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3" dur="1000"/>
                                        <p:tgtEl>
                                          <p:spTgt spid="829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/>
                                        <p:tgtEl>
                                          <p:spTgt spid="829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5" dur="1000"/>
                                        <p:tgtEl>
                                          <p:spTgt spid="829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8" dur="500"/>
                                        <p:tgtEl>
                                          <p:spTgt spid="829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/>
                                        <p:tgtEl>
                                          <p:spTgt spid="829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972"/>
                  </p:tgtEl>
                </p:cond>
              </p:nextCondLst>
            </p:seq>
            <p:seq concurrent="1" nextAc="seek">
              <p:cTn id="171" restart="whenNotActive" fill="hold" evtFilter="cancelBubble" nodeType="interactiveSeq">
                <p:stCondLst>
                  <p:cond evt="onClick" delay="0">
                    <p:tgtEl>
                      <p:spTgt spid="829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2" fill="hold" nodeType="clickPar">
                      <p:stCondLst>
                        <p:cond delay="0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2000"/>
                                        <p:tgtEl>
                                          <p:spTgt spid="829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985"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829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 nodeType="clickPar">
                      <p:stCondLst>
                        <p:cond delay="0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2000"/>
                                        <p:tgtEl>
                                          <p:spTgt spid="829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986"/>
                  </p:tgtEl>
                </p:cond>
              </p:nextCondLst>
            </p:seq>
            <p:seq concurrent="1" nextAc="seek">
              <p:cTn id="183" restart="whenNotActive" fill="hold" evtFilter="cancelBubble" nodeType="interactiveSeq">
                <p:stCondLst>
                  <p:cond evt="onClick" delay="0">
                    <p:tgtEl>
                      <p:spTgt spid="829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4" fill="hold" nodeType="clickPar">
                      <p:stCondLst>
                        <p:cond delay="0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2000"/>
                                        <p:tgtEl>
                                          <p:spTgt spid="829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987"/>
                  </p:tgtEl>
                </p:cond>
              </p:nextCondLst>
            </p:seq>
            <p:seq concurrent="1" nextAc="seek">
              <p:cTn id="189" restart="whenNotActive" fill="hold" evtFilter="cancelBubble" nodeType="interactiveSeq">
                <p:stCondLst>
                  <p:cond evt="onClick" delay="0">
                    <p:tgtEl>
                      <p:spTgt spid="829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0" fill="hold" nodeType="clickPar">
                      <p:stCondLst>
                        <p:cond delay="0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2000"/>
                                        <p:tgtEl>
                                          <p:spTgt spid="829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988"/>
                  </p:tgtEl>
                </p:cond>
              </p:nextCondLst>
            </p:seq>
            <p:seq concurrent="1" nextAc="seek">
              <p:cTn id="195" restart="whenNotActive" fill="hold" evtFilter="cancelBubble" nodeType="interactiveSeq">
                <p:stCondLst>
                  <p:cond evt="onClick" delay="0">
                    <p:tgtEl>
                      <p:spTgt spid="829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6" fill="hold" nodeType="clickPar">
                      <p:stCondLst>
                        <p:cond delay="0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2000"/>
                                        <p:tgtEl>
                                          <p:spTgt spid="829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989"/>
                  </p:tgtEl>
                </p:cond>
              </p:nextCondLst>
            </p:seq>
            <p:seq concurrent="1" nextAc="seek">
              <p:cTn id="201" restart="whenNotActive" fill="hold" evtFilter="cancelBubble" nodeType="interactiveSeq">
                <p:stCondLst>
                  <p:cond evt="onClick" delay="0">
                    <p:tgtEl>
                      <p:spTgt spid="829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2" fill="hold" nodeType="clickPar">
                      <p:stCondLst>
                        <p:cond delay="0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2000"/>
                                        <p:tgtEl>
                                          <p:spTgt spid="829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990"/>
                  </p:tgtEl>
                </p:cond>
              </p:nextCondLst>
            </p:seq>
            <p:seq concurrent="1" nextAc="seek">
              <p:cTn id="207" restart="whenNotActive" fill="hold" evtFilter="cancelBubble" nodeType="interactiveSeq">
                <p:stCondLst>
                  <p:cond evt="onClick" delay="0">
                    <p:tgtEl>
                      <p:spTgt spid="829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8" fill="hold" nodeType="clickPar">
                      <p:stCondLst>
                        <p:cond delay="0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2000"/>
                                        <p:tgtEl>
                                          <p:spTgt spid="829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991"/>
                  </p:tgtEl>
                </p:cond>
              </p:nextCondLst>
            </p:seq>
            <p:seq concurrent="1" nextAc="seek">
              <p:cTn id="213" restart="whenNotActive" fill="hold" evtFilter="cancelBubble" nodeType="interactiveSeq">
                <p:stCondLst>
                  <p:cond evt="onClick" delay="0">
                    <p:tgtEl>
                      <p:spTgt spid="829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4" fill="hold" nodeType="clickPar">
                      <p:stCondLst>
                        <p:cond delay="0"/>
                      </p:stCondLst>
                      <p:childTnLst>
                        <p:par>
                          <p:cTn id="2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7" dur="2000"/>
                                        <p:tgtEl>
                                          <p:spTgt spid="829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992"/>
                  </p:tgtEl>
                </p:cond>
              </p:nextCondLst>
            </p:seq>
            <p:seq concurrent="1" nextAc="seek">
              <p:cTn id="219" restart="whenNotActive" fill="hold" evtFilter="cancelBubble" nodeType="interactiveSeq">
                <p:stCondLst>
                  <p:cond evt="onClick" delay="0">
                    <p:tgtEl>
                      <p:spTgt spid="829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0" fill="hold" nodeType="clickPar">
                      <p:stCondLst>
                        <p:cond delay="0"/>
                      </p:stCondLst>
                      <p:childTnLst>
                        <p:par>
                          <p:cTn id="2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3" dur="2000"/>
                                        <p:tgtEl>
                                          <p:spTgt spid="829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993"/>
                  </p:tgtEl>
                </p:cond>
              </p:nextCondLst>
            </p:seq>
            <p:seq concurrent="1" nextAc="seek">
              <p:cTn id="225" restart="whenNotActive" fill="hold" evtFilter="cancelBubble" nodeType="interactiveSeq">
                <p:stCondLst>
                  <p:cond evt="onClick" delay="0">
                    <p:tgtEl>
                      <p:spTgt spid="829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6" fill="hold" nodeType="clickPar">
                      <p:stCondLst>
                        <p:cond delay="0"/>
                      </p:stCondLst>
                      <p:childTnLst>
                        <p:par>
                          <p:cTn id="2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2000"/>
                                        <p:tgtEl>
                                          <p:spTgt spid="829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994"/>
                  </p:tgtEl>
                </p:cond>
              </p:nextCondLst>
            </p:seq>
            <p:seq concurrent="1" nextAc="seek">
              <p:cTn id="231" restart="whenNotActive" fill="hold" evtFilter="cancelBubble" nodeType="interactiveSeq">
                <p:stCondLst>
                  <p:cond evt="onClick" delay="0">
                    <p:tgtEl>
                      <p:spTgt spid="829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2" fill="hold" nodeType="clickPar">
                      <p:stCondLst>
                        <p:cond delay="0"/>
                      </p:stCondLst>
                      <p:childTnLst>
                        <p:par>
                          <p:cTn id="2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5" dur="2000"/>
                                        <p:tgtEl>
                                          <p:spTgt spid="829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995"/>
                  </p:tgtEl>
                </p:cond>
              </p:nextCondLst>
            </p:seq>
            <p:seq concurrent="1" nextAc="seek">
              <p:cTn id="237" restart="whenNotActive" fill="hold" evtFilter="cancelBubble" nodeType="interactiveSeq">
                <p:stCondLst>
                  <p:cond evt="onClick" delay="0">
                    <p:tgtEl>
                      <p:spTgt spid="829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8" fill="hold" nodeType="clickPar">
                      <p:stCondLst>
                        <p:cond delay="0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1" dur="500"/>
                                        <p:tgtEl>
                                          <p:spTgt spid="829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4" dur="500"/>
                                        <p:tgtEl>
                                          <p:spTgt spid="829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7" dur="500"/>
                                        <p:tgtEl>
                                          <p:spTgt spid="829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0" dur="500"/>
                                        <p:tgtEl>
                                          <p:spTgt spid="829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3" dur="500"/>
                                        <p:tgtEl>
                                          <p:spTgt spid="829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6" dur="500"/>
                                        <p:tgtEl>
                                          <p:spTgt spid="829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9" dur="500"/>
                                        <p:tgtEl>
                                          <p:spTgt spid="829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2" dur="500"/>
                                        <p:tgtEl>
                                          <p:spTgt spid="829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5" dur="500"/>
                                        <p:tgtEl>
                                          <p:spTgt spid="829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8" dur="500"/>
                                        <p:tgtEl>
                                          <p:spTgt spid="829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1" dur="500"/>
                                        <p:tgtEl>
                                          <p:spTgt spid="829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973"/>
                  </p:tgtEl>
                </p:cond>
              </p:nextCondLst>
            </p:seq>
          </p:childTnLst>
        </p:cTn>
      </p:par>
    </p:tnLst>
    <p:bldLst>
      <p:bldP spid="82946" grpId="0" animBg="1"/>
      <p:bldP spid="82946" grpId="1" animBg="1"/>
      <p:bldP spid="82946" grpId="2" animBg="1"/>
      <p:bldP spid="82947" grpId="0" animBg="1"/>
      <p:bldP spid="82947" grpId="1" animBg="1"/>
      <p:bldP spid="82947" grpId="2" animBg="1"/>
      <p:bldP spid="82948" grpId="0" animBg="1"/>
      <p:bldP spid="82948" grpId="1" animBg="1"/>
      <p:bldP spid="82948" grpId="2" animBg="1"/>
      <p:bldP spid="82949" grpId="0" animBg="1"/>
      <p:bldP spid="82949" grpId="1" animBg="1"/>
      <p:bldP spid="82949" grpId="2" animBg="1"/>
      <p:bldP spid="82950" grpId="0" animBg="1"/>
      <p:bldP spid="82950" grpId="1" animBg="1"/>
      <p:bldP spid="82950" grpId="2" animBg="1"/>
      <p:bldP spid="82951" grpId="0" animBg="1"/>
      <p:bldP spid="82951" grpId="1" animBg="1"/>
      <p:bldP spid="82951" grpId="2" animBg="1"/>
      <p:bldP spid="82952" grpId="0" animBg="1"/>
      <p:bldP spid="82952" grpId="1" animBg="1"/>
      <p:bldP spid="82952" grpId="2" animBg="1"/>
      <p:bldP spid="82953" grpId="0" animBg="1"/>
      <p:bldP spid="82953" grpId="1" animBg="1"/>
      <p:bldP spid="82953" grpId="2" animBg="1"/>
      <p:bldP spid="82954" grpId="0" animBg="1"/>
      <p:bldP spid="82954" grpId="1" animBg="1"/>
      <p:bldP spid="82954" grpId="2" animBg="1"/>
      <p:bldP spid="82955" grpId="0" animBg="1"/>
      <p:bldP spid="82955" grpId="1" animBg="1"/>
      <p:bldP spid="82955" grpId="2" animBg="1"/>
      <p:bldP spid="82956" grpId="0" animBg="1"/>
      <p:bldP spid="82956" grpId="1" animBg="1"/>
      <p:bldP spid="82956" grpId="2" animBg="1"/>
      <p:bldP spid="82968" grpId="0" animBg="1"/>
      <p:bldP spid="82969" grpId="0" animBg="1"/>
      <p:bldP spid="82969" grpId="1" animBg="1"/>
      <p:bldP spid="82970" grpId="0" animBg="1"/>
      <p:bldP spid="82970" grpId="1" animBg="1"/>
      <p:bldP spid="82971" grpId="0" animBg="1"/>
      <p:bldP spid="82971" grpId="1" animBg="1"/>
      <p:bldP spid="82972" grpId="0" animBg="1"/>
      <p:bldP spid="82972" grpId="1" animBg="1"/>
      <p:bldP spid="82997" grpId="0" animBg="1"/>
      <p:bldP spid="82997" grpId="1" animBg="1"/>
      <p:bldP spid="82998" grpId="0" animBg="1"/>
      <p:bldP spid="82998" grpId="1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594042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12</a:t>
            </a:r>
            <a:endParaRPr lang="nl-NL" altLang="nl-NL" sz="2400" dirty="0"/>
          </a:p>
        </p:txBody>
      </p:sp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594042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24</a:t>
            </a:r>
            <a:endParaRPr lang="nl-NL" altLang="nl-NL" sz="2400" dirty="0"/>
          </a:p>
        </p:txBody>
      </p:sp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>
                <a:solidFill>
                  <a:schemeClr val="bg1"/>
                </a:solidFill>
              </a:rPr>
              <a:t>36</a:t>
            </a:r>
            <a:endParaRPr lang="nl-NL" altLang="nl-NL" sz="2400" dirty="0">
              <a:solidFill>
                <a:schemeClr val="bg1"/>
              </a:solidFill>
            </a:endParaRPr>
          </a:p>
        </p:txBody>
      </p:sp>
      <p:sp>
        <p:nvSpPr>
          <p:cNvPr id="58374" name="Text Box 6"/>
          <p:cNvSpPr txBox="1">
            <a:spLocks noChangeArrowheads="1"/>
          </p:cNvSpPr>
          <p:nvPr/>
        </p:nvSpPr>
        <p:spPr bwMode="auto">
          <a:xfrm>
            <a:off x="594042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48</a:t>
            </a:r>
            <a:endParaRPr lang="nl-NL" altLang="nl-NL" sz="2400" dirty="0"/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60</a:t>
            </a:r>
            <a:endParaRPr lang="nl-NL" altLang="nl-NL" sz="2400" dirty="0"/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594042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>
                <a:solidFill>
                  <a:schemeClr val="bg1"/>
                </a:solidFill>
              </a:rPr>
              <a:t>72</a:t>
            </a:r>
            <a:endParaRPr lang="nl-NL" altLang="nl-NL" sz="2400" dirty="0">
              <a:solidFill>
                <a:schemeClr val="bg1"/>
              </a:solidFill>
            </a:endParaRPr>
          </a:p>
        </p:txBody>
      </p:sp>
      <p:sp>
        <p:nvSpPr>
          <p:cNvPr id="58377" name="Text Box 9"/>
          <p:cNvSpPr txBox="1">
            <a:spLocks noChangeArrowheads="1"/>
          </p:cNvSpPr>
          <p:nvPr/>
        </p:nvSpPr>
        <p:spPr bwMode="auto">
          <a:xfrm>
            <a:off x="594042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84</a:t>
            </a:r>
            <a:endParaRPr lang="nl-NL" altLang="nl-NL" sz="2400" dirty="0"/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5940425" y="5184775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96</a:t>
            </a:r>
            <a:endParaRPr lang="nl-NL" altLang="nl-NL" sz="2400" dirty="0"/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5940424" y="5711234"/>
            <a:ext cx="825501" cy="46166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108</a:t>
            </a:r>
            <a:endParaRPr lang="nl-NL" altLang="nl-NL" sz="2400" dirty="0"/>
          </a:p>
        </p:txBody>
      </p:sp>
      <p:sp>
        <p:nvSpPr>
          <p:cNvPr id="58380" name="Text Box 12"/>
          <p:cNvSpPr txBox="1">
            <a:spLocks noChangeArrowheads="1"/>
          </p:cNvSpPr>
          <p:nvPr/>
        </p:nvSpPr>
        <p:spPr bwMode="auto">
          <a:xfrm>
            <a:off x="5940425" y="6243046"/>
            <a:ext cx="825500" cy="46166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120</a:t>
            </a:r>
            <a:endParaRPr lang="nl-NL" altLang="nl-NL" sz="2400" dirty="0"/>
          </a:p>
        </p:txBody>
      </p:sp>
      <p:sp>
        <p:nvSpPr>
          <p:cNvPr id="58381" name="Text Box 13"/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82" name="Text Box 14"/>
          <p:cNvSpPr txBox="1">
            <a:spLocks noChangeArrowheads="1"/>
          </p:cNvSpPr>
          <p:nvPr/>
        </p:nvSpPr>
        <p:spPr bwMode="auto">
          <a:xfrm>
            <a:off x="385127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</a:t>
            </a:r>
          </a:p>
        </p:txBody>
      </p:sp>
      <p:sp>
        <p:nvSpPr>
          <p:cNvPr id="58383" name="Text Box 15"/>
          <p:cNvSpPr txBox="1">
            <a:spLocks noChangeArrowheads="1"/>
          </p:cNvSpPr>
          <p:nvPr/>
        </p:nvSpPr>
        <p:spPr bwMode="auto">
          <a:xfrm>
            <a:off x="385127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2</a:t>
            </a:r>
          </a:p>
        </p:txBody>
      </p:sp>
      <p:sp>
        <p:nvSpPr>
          <p:cNvPr id="58384" name="Text Box 16"/>
          <p:cNvSpPr txBox="1">
            <a:spLocks noChangeArrowheads="1"/>
          </p:cNvSpPr>
          <p:nvPr/>
        </p:nvSpPr>
        <p:spPr bwMode="auto">
          <a:xfrm>
            <a:off x="385127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58385" name="Text Box 17"/>
          <p:cNvSpPr txBox="1">
            <a:spLocks noChangeArrowheads="1"/>
          </p:cNvSpPr>
          <p:nvPr/>
        </p:nvSpPr>
        <p:spPr bwMode="auto">
          <a:xfrm>
            <a:off x="385127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4</a:t>
            </a:r>
          </a:p>
        </p:txBody>
      </p:sp>
      <p:sp>
        <p:nvSpPr>
          <p:cNvPr id="58386" name="Text Box 18"/>
          <p:cNvSpPr txBox="1">
            <a:spLocks noChangeArrowheads="1"/>
          </p:cNvSpPr>
          <p:nvPr/>
        </p:nvSpPr>
        <p:spPr bwMode="auto">
          <a:xfrm>
            <a:off x="385127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5</a:t>
            </a:r>
          </a:p>
        </p:txBody>
      </p:sp>
      <p:sp>
        <p:nvSpPr>
          <p:cNvPr id="58387" name="Text Box 19"/>
          <p:cNvSpPr txBox="1">
            <a:spLocks noChangeArrowheads="1"/>
          </p:cNvSpPr>
          <p:nvPr/>
        </p:nvSpPr>
        <p:spPr bwMode="auto">
          <a:xfrm>
            <a:off x="385127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58388" name="Text Box 20"/>
          <p:cNvSpPr txBox="1">
            <a:spLocks noChangeArrowheads="1"/>
          </p:cNvSpPr>
          <p:nvPr/>
        </p:nvSpPr>
        <p:spPr bwMode="auto">
          <a:xfrm>
            <a:off x="385127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7</a:t>
            </a:r>
          </a:p>
        </p:txBody>
      </p:sp>
      <p:sp>
        <p:nvSpPr>
          <p:cNvPr id="58389" name="Text Box 21"/>
          <p:cNvSpPr txBox="1">
            <a:spLocks noChangeArrowheads="1"/>
          </p:cNvSpPr>
          <p:nvPr/>
        </p:nvSpPr>
        <p:spPr bwMode="auto">
          <a:xfrm>
            <a:off x="3851275" y="5194300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8</a:t>
            </a:r>
          </a:p>
        </p:txBody>
      </p:sp>
      <p:sp>
        <p:nvSpPr>
          <p:cNvPr id="58390" name="Text Box 22"/>
          <p:cNvSpPr txBox="1">
            <a:spLocks noChangeArrowheads="1"/>
          </p:cNvSpPr>
          <p:nvPr/>
        </p:nvSpPr>
        <p:spPr bwMode="auto">
          <a:xfrm>
            <a:off x="3851275" y="5699125"/>
            <a:ext cx="6477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9</a:t>
            </a:r>
          </a:p>
        </p:txBody>
      </p:sp>
      <p:sp>
        <p:nvSpPr>
          <p:cNvPr id="58392" name="Text Box 24"/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Tafel Kriskras </a:t>
            </a:r>
          </a:p>
        </p:txBody>
      </p:sp>
      <p:sp>
        <p:nvSpPr>
          <p:cNvPr id="58394" name="Text Box 26"/>
          <p:cNvSpPr txBox="1">
            <a:spLocks noChangeArrowheads="1"/>
          </p:cNvSpPr>
          <p:nvPr/>
        </p:nvSpPr>
        <p:spPr bwMode="auto">
          <a:xfrm>
            <a:off x="395288" y="1557338"/>
            <a:ext cx="3168650" cy="43088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r>
              <a:rPr lang="nl-NL" altLang="nl-NL" sz="1600" b="1" i="1" u="sng" dirty="0">
                <a:solidFill>
                  <a:srgbClr val="00B0F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</a:t>
            </a:r>
            <a:r>
              <a:rPr lang="nl-NL" altLang="nl-NL" sz="1600" dirty="0">
                <a:solidFill>
                  <a:srgbClr val="00B0F0"/>
                </a:solidFill>
              </a:rPr>
              <a:t> </a:t>
            </a:r>
            <a:r>
              <a:rPr lang="nl-NL" altLang="nl-NL" sz="1600" dirty="0"/>
              <a:t>= 5x is de helft van 10x</a:t>
            </a:r>
          </a:p>
          <a:p>
            <a:r>
              <a:rPr lang="nl-NL" altLang="nl-NL" sz="16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Geel</a:t>
            </a:r>
            <a:r>
              <a:rPr lang="nl-NL" altLang="nl-NL" sz="1600" dirty="0">
                <a:solidFill>
                  <a:srgbClr val="FFFF00"/>
                </a:solidFill>
              </a:rPr>
              <a:t> </a:t>
            </a:r>
            <a:r>
              <a:rPr lang="nl-NL" altLang="nl-NL" sz="1600" dirty="0"/>
              <a:t>= verdubbelen</a:t>
            </a:r>
          </a:p>
          <a:p>
            <a:r>
              <a:rPr lang="nl-NL" altLang="nl-NL" sz="1600" b="1" i="1" u="sng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Rood</a:t>
            </a:r>
            <a:r>
              <a:rPr lang="nl-NL" altLang="nl-NL" sz="1600" dirty="0"/>
              <a:t> = ook verdubbelen, maar lastiger</a:t>
            </a:r>
          </a:p>
          <a:p>
            <a:r>
              <a:rPr lang="nl-NL" altLang="nl-NL" sz="1600" b="1" i="1" u="sng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Wit</a:t>
            </a:r>
            <a:r>
              <a:rPr lang="nl-NL" altLang="nl-NL" sz="1600" dirty="0">
                <a:solidFill>
                  <a:schemeClr val="bg1"/>
                </a:solidFill>
              </a:rPr>
              <a:t> </a:t>
            </a:r>
            <a:r>
              <a:rPr lang="nl-NL" altLang="nl-NL" sz="1600" dirty="0"/>
              <a:t>= 1x minder dan 10x</a:t>
            </a:r>
          </a:p>
          <a:p>
            <a:r>
              <a:rPr lang="nl-NL" altLang="nl-NL" sz="1600" b="1" i="1" u="sng" dirty="0">
                <a:solidFill>
                  <a:srgbClr val="00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Groen</a:t>
            </a:r>
            <a:r>
              <a:rPr lang="nl-NL" altLang="nl-NL" sz="1600" dirty="0">
                <a:solidFill>
                  <a:srgbClr val="00B050"/>
                </a:solidFill>
              </a:rPr>
              <a:t> </a:t>
            </a:r>
            <a:r>
              <a:rPr lang="nl-NL" altLang="nl-NL" sz="1600" dirty="0"/>
              <a:t>= 1x meer / 1x minder</a:t>
            </a:r>
            <a:r>
              <a:rPr lang="nl-NL" altLang="nl-NL" sz="800" dirty="0"/>
              <a:t> </a:t>
            </a:r>
          </a:p>
          <a:p>
            <a:r>
              <a:rPr lang="nl-NL" altLang="nl-NL" sz="800" dirty="0"/>
              <a:t>                              </a:t>
            </a:r>
            <a:r>
              <a:rPr lang="nl-NL" altLang="nl-NL" sz="1000" dirty="0"/>
              <a:t>(maar ook: 5x + 2x / of 3x + 4x)</a:t>
            </a:r>
          </a:p>
          <a:p>
            <a:r>
              <a:rPr lang="nl-NL" altLang="nl-NL" sz="1600" dirty="0"/>
              <a:t>        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>
                <a:solidFill>
                  <a:srgbClr val="0000FF"/>
                </a:solidFill>
              </a:rPr>
              <a:t>De sommen starten / stoppen  door op de </a:t>
            </a:r>
            <a:r>
              <a:rPr lang="nl-NL" altLang="nl-NL" sz="16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blauwe knop</a:t>
            </a:r>
            <a:r>
              <a:rPr lang="nl-NL" altLang="nl-NL" sz="1600" dirty="0">
                <a:solidFill>
                  <a:srgbClr val="0000FF"/>
                </a:solidFill>
              </a:rPr>
              <a:t> te klikken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/>
              <a:t>Na een korte oefening is er drie seconden pauze – de oefening gaat automatisch verder</a:t>
            </a:r>
          </a:p>
          <a:p>
            <a:pPr>
              <a:spcBef>
                <a:spcPct val="50000"/>
              </a:spcBef>
            </a:pPr>
            <a:endParaRPr lang="nl-NL" altLang="nl-NL" sz="1600" dirty="0"/>
          </a:p>
        </p:txBody>
      </p:sp>
      <p:sp>
        <p:nvSpPr>
          <p:cNvPr id="58396" name="Text Box 28"/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Tafel Kriskras</a:t>
            </a:r>
          </a:p>
        </p:txBody>
      </p:sp>
      <p:sp>
        <p:nvSpPr>
          <p:cNvPr id="58397" name="Text Box 29"/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58399" name="Text Box 31"/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12</a:t>
            </a:r>
            <a:r>
              <a:rPr lang="nl-NL" altLang="nl-NL" sz="2400" dirty="0" smtClean="0"/>
              <a:t> </a:t>
            </a:r>
            <a:r>
              <a:rPr lang="nl-NL" altLang="nl-NL" sz="2400" dirty="0"/>
              <a:t>=</a:t>
            </a:r>
          </a:p>
        </p:txBody>
      </p:sp>
      <p:sp>
        <p:nvSpPr>
          <p:cNvPr id="58400" name="Text Box 32"/>
          <p:cNvSpPr txBox="1">
            <a:spLocks noChangeArrowheads="1"/>
          </p:cNvSpPr>
          <p:nvPr/>
        </p:nvSpPr>
        <p:spPr bwMode="auto">
          <a:xfrm>
            <a:off x="4572000" y="144938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12</a:t>
            </a:r>
            <a:r>
              <a:rPr lang="nl-NL" altLang="nl-NL" sz="2400" dirty="0" smtClean="0"/>
              <a:t> </a:t>
            </a:r>
            <a:r>
              <a:rPr lang="nl-NL" altLang="nl-NL" sz="2400" dirty="0"/>
              <a:t>=</a:t>
            </a:r>
          </a:p>
        </p:txBody>
      </p:sp>
      <p:sp>
        <p:nvSpPr>
          <p:cNvPr id="58401" name="Text Box 33"/>
          <p:cNvSpPr txBox="1">
            <a:spLocks noChangeArrowheads="1"/>
          </p:cNvSpPr>
          <p:nvPr/>
        </p:nvSpPr>
        <p:spPr bwMode="auto">
          <a:xfrm>
            <a:off x="4572000" y="198913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12</a:t>
            </a:r>
            <a:r>
              <a:rPr lang="nl-NL" altLang="nl-NL" sz="2400" dirty="0" smtClean="0"/>
              <a:t> </a:t>
            </a:r>
            <a:r>
              <a:rPr lang="nl-NL" altLang="nl-NL" sz="2400" dirty="0"/>
              <a:t>=</a:t>
            </a:r>
          </a:p>
        </p:txBody>
      </p:sp>
      <p:sp>
        <p:nvSpPr>
          <p:cNvPr id="58402" name="Text Box 34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03" name="Text Box 35"/>
          <p:cNvSpPr txBox="1">
            <a:spLocks noChangeArrowheads="1"/>
          </p:cNvSpPr>
          <p:nvPr/>
        </p:nvSpPr>
        <p:spPr bwMode="auto">
          <a:xfrm>
            <a:off x="4572000" y="3033713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12</a:t>
            </a:r>
            <a:r>
              <a:rPr lang="nl-NL" altLang="nl-NL" sz="2400" dirty="0" smtClean="0"/>
              <a:t> </a:t>
            </a:r>
            <a:r>
              <a:rPr lang="nl-NL" altLang="nl-NL" sz="2400" dirty="0"/>
              <a:t>=</a:t>
            </a:r>
          </a:p>
        </p:txBody>
      </p:sp>
      <p:sp>
        <p:nvSpPr>
          <p:cNvPr id="58404" name="Text Box 36"/>
          <p:cNvSpPr txBox="1">
            <a:spLocks noChangeArrowheads="1"/>
          </p:cNvSpPr>
          <p:nvPr/>
        </p:nvSpPr>
        <p:spPr bwMode="auto">
          <a:xfrm>
            <a:off x="4572000" y="3573463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12</a:t>
            </a:r>
            <a:r>
              <a:rPr lang="nl-NL" altLang="nl-NL" sz="2400" dirty="0" smtClean="0"/>
              <a:t> </a:t>
            </a:r>
            <a:r>
              <a:rPr lang="nl-NL" altLang="nl-NL" sz="2400" dirty="0"/>
              <a:t>=</a:t>
            </a:r>
          </a:p>
        </p:txBody>
      </p:sp>
      <p:sp>
        <p:nvSpPr>
          <p:cNvPr id="58405" name="Text Box 37"/>
          <p:cNvSpPr txBox="1">
            <a:spLocks noChangeArrowheads="1"/>
          </p:cNvSpPr>
          <p:nvPr/>
        </p:nvSpPr>
        <p:spPr bwMode="auto">
          <a:xfrm>
            <a:off x="4572000" y="4114800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</a:t>
            </a:r>
            <a:r>
              <a:rPr lang="nl-NL" altLang="nl-NL" sz="2400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nl-NL" altLang="nl-NL" sz="2400" dirty="0" smtClean="0">
                <a:solidFill>
                  <a:schemeClr val="bg1"/>
                </a:solidFill>
              </a:rPr>
              <a:t>12</a:t>
            </a:r>
            <a:r>
              <a:rPr lang="nl-NL" altLang="nl-NL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nl-NL" altLang="nl-NL" sz="2400" dirty="0">
                <a:solidFill>
                  <a:schemeClr val="bg1"/>
                </a:solidFill>
              </a:rPr>
              <a:t>=</a:t>
            </a:r>
          </a:p>
        </p:txBody>
      </p:sp>
      <p:sp>
        <p:nvSpPr>
          <p:cNvPr id="58406" name="Text Box 38"/>
          <p:cNvSpPr txBox="1">
            <a:spLocks noChangeArrowheads="1"/>
          </p:cNvSpPr>
          <p:nvPr/>
        </p:nvSpPr>
        <p:spPr bwMode="auto">
          <a:xfrm>
            <a:off x="4572000" y="4652963"/>
            <a:ext cx="12954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12</a:t>
            </a:r>
            <a:r>
              <a:rPr lang="nl-NL" altLang="nl-NL" sz="2400" dirty="0" smtClean="0"/>
              <a:t> </a:t>
            </a:r>
            <a:r>
              <a:rPr lang="nl-NL" altLang="nl-NL" sz="2400" dirty="0"/>
              <a:t>=</a:t>
            </a:r>
          </a:p>
        </p:txBody>
      </p:sp>
      <p:sp>
        <p:nvSpPr>
          <p:cNvPr id="58407" name="Text Box 39"/>
          <p:cNvSpPr txBox="1">
            <a:spLocks noChangeArrowheads="1"/>
          </p:cNvSpPr>
          <p:nvPr/>
        </p:nvSpPr>
        <p:spPr bwMode="auto">
          <a:xfrm>
            <a:off x="4572000" y="5184775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12</a:t>
            </a:r>
            <a:r>
              <a:rPr lang="nl-NL" altLang="nl-NL" sz="2400" dirty="0" smtClean="0"/>
              <a:t> </a:t>
            </a:r>
            <a:r>
              <a:rPr lang="nl-NL" altLang="nl-NL" sz="2400" dirty="0"/>
              <a:t>=</a:t>
            </a:r>
          </a:p>
        </p:txBody>
      </p:sp>
      <p:sp>
        <p:nvSpPr>
          <p:cNvPr id="58408" name="Text Box 40"/>
          <p:cNvSpPr txBox="1">
            <a:spLocks noChangeArrowheads="1"/>
          </p:cNvSpPr>
          <p:nvPr/>
        </p:nvSpPr>
        <p:spPr bwMode="auto">
          <a:xfrm>
            <a:off x="4572000" y="56991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12</a:t>
            </a:r>
            <a:r>
              <a:rPr lang="nl-NL" altLang="nl-NL" sz="2400" dirty="0" smtClean="0"/>
              <a:t> </a:t>
            </a:r>
            <a:r>
              <a:rPr lang="nl-NL" altLang="nl-NL" sz="2400" dirty="0"/>
              <a:t>=</a:t>
            </a:r>
          </a:p>
        </p:txBody>
      </p:sp>
      <p:sp>
        <p:nvSpPr>
          <p:cNvPr id="58409" name="Text Box 41"/>
          <p:cNvSpPr txBox="1">
            <a:spLocks noChangeArrowheads="1"/>
          </p:cNvSpPr>
          <p:nvPr/>
        </p:nvSpPr>
        <p:spPr bwMode="auto">
          <a:xfrm>
            <a:off x="4572000" y="6237288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12</a:t>
            </a:r>
            <a:r>
              <a:rPr lang="nl-NL" altLang="nl-NL" sz="2400" dirty="0" smtClean="0"/>
              <a:t> </a:t>
            </a:r>
            <a:r>
              <a:rPr lang="nl-NL" altLang="nl-NL" sz="2400" dirty="0"/>
              <a:t>=</a:t>
            </a:r>
          </a:p>
        </p:txBody>
      </p:sp>
      <p:sp>
        <p:nvSpPr>
          <p:cNvPr id="58426" name="Text Box 58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29" name="Text Box 61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 </a:t>
            </a:r>
            <a:r>
              <a:rPr lang="nl-NL" altLang="nl-NL" sz="2400" dirty="0" smtClean="0">
                <a:solidFill>
                  <a:schemeClr val="bg1"/>
                </a:solidFill>
              </a:rPr>
              <a:t>12</a:t>
            </a:r>
            <a:r>
              <a:rPr lang="nl-NL" altLang="nl-NL" sz="2400" dirty="0" smtClean="0">
                <a:solidFill>
                  <a:schemeClr val="bg1"/>
                </a:solidFill>
              </a:rPr>
              <a:t> </a:t>
            </a:r>
            <a:r>
              <a:rPr lang="nl-NL" altLang="nl-NL" sz="2400" dirty="0">
                <a:solidFill>
                  <a:schemeClr val="bg1"/>
                </a:solidFill>
              </a:rPr>
              <a:t>=</a:t>
            </a:r>
          </a:p>
        </p:txBody>
      </p:sp>
      <p:sp>
        <p:nvSpPr>
          <p:cNvPr id="58606" name="Text Box 238"/>
          <p:cNvSpPr txBox="1">
            <a:spLocks noChangeArrowheads="1"/>
          </p:cNvSpPr>
          <p:nvPr/>
        </p:nvSpPr>
        <p:spPr bwMode="auto">
          <a:xfrm>
            <a:off x="3851275" y="6237288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10</a:t>
            </a:r>
          </a:p>
        </p:txBody>
      </p:sp>
      <p:sp>
        <p:nvSpPr>
          <p:cNvPr id="58609" name="AutoShape 24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72450" y="5589588"/>
            <a:ext cx="431800" cy="431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8610" name="AutoShape 242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700963" y="5589588"/>
            <a:ext cx="431800" cy="431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8612" name="AutoShape 24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667625" y="4941888"/>
            <a:ext cx="936625" cy="576262"/>
          </a:xfrm>
          <a:prstGeom prst="actionButtonBlank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altLang="nl-NL" sz="1200" b="1">
                <a:solidFill>
                  <a:schemeClr val="bg1"/>
                </a:solidFill>
              </a:rPr>
              <a:t>START</a:t>
            </a:r>
          </a:p>
          <a:p>
            <a:pPr algn="ctr"/>
            <a:r>
              <a:rPr lang="nl-NL" altLang="nl-NL" sz="1200" b="1">
                <a:solidFill>
                  <a:schemeClr val="bg1"/>
                </a:solidFill>
              </a:rPr>
              <a:t>STOP</a:t>
            </a:r>
            <a:endParaRPr lang="nl-NL" altLang="nl-NL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6870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83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2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2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41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397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586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 nodeType="clickPar">
                      <p:stCondLst>
                        <p:cond delay="0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5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69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7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7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81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2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5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8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3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106" presetID="4" presetClass="entr" presetSubtype="16" fill="hold" grpId="2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11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11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11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0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122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4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26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8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13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35000"/>
                            </p:stCondLst>
                            <p:childTnLst>
                              <p:par>
                                <p:cTn id="13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37000"/>
                            </p:stCondLst>
                            <p:childTnLst>
                              <p:par>
                                <p:cTn id="138" presetID="4" presetClass="exit" presetSubtype="16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9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2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5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8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1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4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7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0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 nodeType="afterGroup">
                            <p:stCondLst>
                              <p:cond delay="39000"/>
                            </p:stCondLst>
                            <p:childTnLst>
                              <p:par>
                                <p:cTn id="163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5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 nodeType="afterGroup">
                            <p:stCondLst>
                              <p:cond delay="44000"/>
                            </p:stCondLst>
                            <p:childTnLst>
                              <p:par>
                                <p:cTn id="167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9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 nodeType="afterGroup">
                            <p:stCondLst>
                              <p:cond delay="46000"/>
                            </p:stCondLst>
                            <p:childTnLst>
                              <p:par>
                                <p:cTn id="17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3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 nodeType="afterGroup">
                            <p:stCondLst>
                              <p:cond delay="48000"/>
                            </p:stCondLst>
                            <p:childTnLst>
                              <p:par>
                                <p:cTn id="17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 nodeType="afterGroup">
                            <p:stCondLst>
                              <p:cond delay="50000"/>
                            </p:stCondLst>
                            <p:childTnLst>
                              <p:par>
                                <p:cTn id="1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1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 nodeType="afterGroup">
                            <p:stCondLst>
                              <p:cond delay="52000"/>
                            </p:stCondLst>
                            <p:childTnLst>
                              <p:par>
                                <p:cTn id="1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5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 nodeType="afterGroup">
                            <p:stCondLst>
                              <p:cond delay="54000"/>
                            </p:stCondLst>
                            <p:childTnLst>
                              <p:par>
                                <p:cTn id="1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9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 nodeType="afterGroup">
                            <p:stCondLst>
                              <p:cond delay="56000"/>
                            </p:stCondLst>
                            <p:childTnLst>
                              <p:par>
                                <p:cTn id="1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3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 nodeType="afterGroup">
                            <p:stCondLst>
                              <p:cond delay="58000"/>
                            </p:stCondLst>
                            <p:childTnLst>
                              <p:par>
                                <p:cTn id="19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7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 nodeType="afterGroup">
                            <p:stCondLst>
                              <p:cond delay="60000"/>
                            </p:stCondLst>
                            <p:childTnLst>
                              <p:par>
                                <p:cTn id="199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 nodeType="afterGroup">
                            <p:stCondLst>
                              <p:cond delay="62000"/>
                            </p:stCondLst>
                            <p:childTnLst>
                              <p:par>
                                <p:cTn id="20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5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 nodeType="afterGroup">
                            <p:stCondLst>
                              <p:cond delay="64000"/>
                            </p:stCondLst>
                            <p:childTnLst>
                              <p:par>
                                <p:cTn id="20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 nodeType="afterGroup">
                            <p:stCondLst>
                              <p:cond delay="66000"/>
                            </p:stCondLst>
                            <p:childTnLst>
                              <p:par>
                                <p:cTn id="211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2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8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1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4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0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3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2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5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 nodeType="afterGroup">
                            <p:stCondLst>
                              <p:cond delay="68000"/>
                            </p:stCondLst>
                            <p:childTnLst>
                              <p:par>
                                <p:cTn id="248" presetID="4" presetClass="entr" presetSubtype="16" fill="hold" grpId="6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0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 nodeType="afterGroup">
                            <p:stCondLst>
                              <p:cond delay="73000"/>
                            </p:stCondLst>
                            <p:childTnLst>
                              <p:par>
                                <p:cTn id="252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4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 nodeType="afterGroup">
                            <p:stCondLst>
                              <p:cond delay="75000"/>
                            </p:stCondLst>
                            <p:childTnLst>
                              <p:par>
                                <p:cTn id="256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8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 nodeType="afterGroup">
                            <p:stCondLst>
                              <p:cond delay="77000"/>
                            </p:stCondLst>
                            <p:childTnLst>
                              <p:par>
                                <p:cTn id="26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2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 nodeType="afterGroup">
                            <p:stCondLst>
                              <p:cond delay="79000"/>
                            </p:stCondLst>
                            <p:childTnLst>
                              <p:par>
                                <p:cTn id="26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6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7" fill="hold" nodeType="afterGroup">
                            <p:stCondLst>
                              <p:cond delay="81000"/>
                            </p:stCondLst>
                            <p:childTnLst>
                              <p:par>
                                <p:cTn id="26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0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 nodeType="afterGroup">
                            <p:stCondLst>
                              <p:cond delay="83000"/>
                            </p:stCondLst>
                            <p:childTnLst>
                              <p:par>
                                <p:cTn id="27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4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 nodeType="afterGroup">
                            <p:stCondLst>
                              <p:cond delay="85000"/>
                            </p:stCondLst>
                            <p:childTnLst>
                              <p:par>
                                <p:cTn id="27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8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 nodeType="afterGroup">
                            <p:stCondLst>
                              <p:cond delay="87000"/>
                            </p:stCondLst>
                            <p:childTnLst>
                              <p:par>
                                <p:cTn id="28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2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 nodeType="afterGroup">
                            <p:stCondLst>
                              <p:cond delay="89000"/>
                            </p:stCondLst>
                            <p:childTnLst>
                              <p:par>
                                <p:cTn id="284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6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 nodeType="afterGroup">
                            <p:stCondLst>
                              <p:cond delay="91000"/>
                            </p:stCondLst>
                            <p:childTnLst>
                              <p:par>
                                <p:cTn id="28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0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1" fill="hold" nodeType="afterGroup">
                            <p:stCondLst>
                              <p:cond delay="93000"/>
                            </p:stCondLst>
                            <p:childTnLst>
                              <p:par>
                                <p:cTn id="29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4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 nodeType="afterGroup">
                            <p:stCondLst>
                              <p:cond delay="95000"/>
                            </p:stCondLst>
                            <p:childTnLst>
                              <p:par>
                                <p:cTn id="296" presetID="4" presetClass="exit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7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3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9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2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5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8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0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1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4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7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0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2" fill="hold" nodeType="afterGroup">
                            <p:stCondLst>
                              <p:cond delay="97000"/>
                            </p:stCondLst>
                            <p:childTnLst>
                              <p:par>
                                <p:cTn id="333" presetID="4" presetClass="entr" presetSubtype="16" fill="hold" grpId="8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5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6" fill="hold" nodeType="afterGroup">
                            <p:stCondLst>
                              <p:cond delay="102000"/>
                            </p:stCondLst>
                            <p:childTnLst>
                              <p:par>
                                <p:cTn id="337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0" fill="hold" nodeType="afterGroup">
                            <p:stCondLst>
                              <p:cond delay="104000"/>
                            </p:stCondLst>
                            <p:childTnLst>
                              <p:par>
                                <p:cTn id="34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3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4" fill="hold" nodeType="afterGroup">
                            <p:stCondLst>
                              <p:cond delay="106000"/>
                            </p:stCondLst>
                            <p:childTnLst>
                              <p:par>
                                <p:cTn id="34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7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8" fill="hold" nodeType="afterGroup">
                            <p:stCondLst>
                              <p:cond delay="108000"/>
                            </p:stCondLst>
                            <p:childTnLst>
                              <p:par>
                                <p:cTn id="349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1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2" fill="hold" nodeType="afterGroup">
                            <p:stCondLst>
                              <p:cond delay="110000"/>
                            </p:stCondLst>
                            <p:childTnLst>
                              <p:par>
                                <p:cTn id="353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6" fill="hold" nodeType="afterGroup">
                            <p:stCondLst>
                              <p:cond delay="112000"/>
                            </p:stCondLst>
                            <p:childTnLst>
                              <p:par>
                                <p:cTn id="3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9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0" fill="hold" nodeType="afterGroup">
                            <p:stCondLst>
                              <p:cond delay="114000"/>
                            </p:stCondLst>
                            <p:childTnLst>
                              <p:par>
                                <p:cTn id="3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3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4" fill="hold" nodeType="afterGroup">
                            <p:stCondLst>
                              <p:cond delay="116000"/>
                            </p:stCondLst>
                            <p:childTnLst>
                              <p:par>
                                <p:cTn id="365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7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8" fill="hold" nodeType="afterGroup">
                            <p:stCondLst>
                              <p:cond delay="118000"/>
                            </p:stCondLst>
                            <p:childTnLst>
                              <p:par>
                                <p:cTn id="369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1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2" fill="hold" nodeType="afterGroup">
                            <p:stCondLst>
                              <p:cond delay="120000"/>
                            </p:stCondLst>
                            <p:childTnLst>
                              <p:par>
                                <p:cTn id="373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5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6" fill="hold" nodeType="afterGroup">
                            <p:stCondLst>
                              <p:cond delay="122000"/>
                            </p:stCondLst>
                            <p:childTnLst>
                              <p:par>
                                <p:cTn id="377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9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 nodeType="afterGroup">
                            <p:stCondLst>
                              <p:cond delay="124000"/>
                            </p:stCondLst>
                            <p:childTnLst>
                              <p:par>
                                <p:cTn id="38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3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4" fill="hold" nodeType="afterGroup">
                            <p:stCondLst>
                              <p:cond delay="126000"/>
                            </p:stCondLst>
                            <p:childTnLst>
                              <p:par>
                                <p:cTn id="38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8" fill="hold" nodeType="afterGroup">
                            <p:stCondLst>
                              <p:cond delay="128000"/>
                            </p:stCondLst>
                            <p:childTnLst>
                              <p:par>
                                <p:cTn id="389" presetID="4" presetClass="exit" presetSubtype="16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0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2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3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2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4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8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1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3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6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9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0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2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3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6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9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1" fill="hold" nodeType="afterGroup">
                            <p:stCondLst>
                              <p:cond delay="130000"/>
                            </p:stCondLst>
                            <p:childTnLst>
                              <p:par>
                                <p:cTn id="432" presetID="4" presetClass="entr" presetSubtype="16" fill="hold" grpId="1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5" fill="hold" nodeType="afterGroup">
                            <p:stCondLst>
                              <p:cond delay="135000"/>
                            </p:stCondLst>
                            <p:childTnLst>
                              <p:par>
                                <p:cTn id="436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8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9" fill="hold" nodeType="afterGroup">
                            <p:stCondLst>
                              <p:cond delay="137000"/>
                            </p:stCondLst>
                            <p:childTnLst>
                              <p:par>
                                <p:cTn id="44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2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3" fill="hold" nodeType="afterGroup">
                            <p:stCondLst>
                              <p:cond delay="139000"/>
                            </p:stCondLst>
                            <p:childTnLst>
                              <p:par>
                                <p:cTn id="444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6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7" fill="hold" nodeType="afterGroup">
                            <p:stCondLst>
                              <p:cond delay="141000"/>
                            </p:stCondLst>
                            <p:childTnLst>
                              <p:par>
                                <p:cTn id="44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0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1" fill="hold" nodeType="afterGroup">
                            <p:stCondLst>
                              <p:cond delay="143000"/>
                            </p:stCondLst>
                            <p:childTnLst>
                              <p:par>
                                <p:cTn id="45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4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5" fill="hold" nodeType="afterGroup">
                            <p:stCondLst>
                              <p:cond delay="145000"/>
                            </p:stCondLst>
                            <p:childTnLst>
                              <p:par>
                                <p:cTn id="456" presetID="10" presetClass="exit" presetSubtype="0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7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9" presetID="10" presetClass="exit" presetSubtype="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0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2" fill="hold" nodeType="afterGroup">
                            <p:stCondLst>
                              <p:cond delay="147000"/>
                            </p:stCondLst>
                            <p:childTnLst>
                              <p:par>
                                <p:cTn id="463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5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6" fill="hold" nodeType="afterGroup">
                            <p:stCondLst>
                              <p:cond delay="149000"/>
                            </p:stCondLst>
                            <p:childTnLst>
                              <p:par>
                                <p:cTn id="467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9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0" fill="hold" nodeType="afterGroup">
                            <p:stCondLst>
                              <p:cond delay="151000"/>
                            </p:stCondLst>
                            <p:childTnLst>
                              <p:par>
                                <p:cTn id="471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3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4" fill="hold" nodeType="afterGroup">
                            <p:stCondLst>
                              <p:cond delay="153000"/>
                            </p:stCondLst>
                            <p:childTnLst>
                              <p:par>
                                <p:cTn id="475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8" fill="hold" nodeType="afterGroup">
                            <p:stCondLst>
                              <p:cond delay="155000"/>
                            </p:stCondLst>
                            <p:childTnLst>
                              <p:par>
                                <p:cTn id="4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1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2" fill="hold" nodeType="afterGroup">
                            <p:stCondLst>
                              <p:cond delay="157000"/>
                            </p:stCondLst>
                            <p:childTnLst>
                              <p:par>
                                <p:cTn id="4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5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6" fill="hold" nodeType="afterGroup">
                            <p:stCondLst>
                              <p:cond delay="159000"/>
                            </p:stCondLst>
                            <p:childTnLst>
                              <p:par>
                                <p:cTn id="4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9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0" fill="hold" nodeType="afterGroup">
                            <p:stCondLst>
                              <p:cond delay="161000"/>
                            </p:stCondLst>
                            <p:childTnLst>
                              <p:par>
                                <p:cTn id="4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3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4" fill="hold" nodeType="afterGroup">
                            <p:stCondLst>
                              <p:cond delay="163000"/>
                            </p:stCondLst>
                            <p:childTnLst>
                              <p:par>
                                <p:cTn id="495" presetID="4" presetClass="exit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8" presetID="4" presetClass="exit" presetSubtype="16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2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5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7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8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0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1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3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4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6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0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3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6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9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1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4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5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7" fill="hold" nodeType="afterGroup">
                            <p:stCondLst>
                              <p:cond delay="165000"/>
                            </p:stCondLst>
                            <p:childTnLst>
                              <p:par>
                                <p:cTn id="538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0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1" fill="hold" nodeType="afterGroup">
                            <p:stCondLst>
                              <p:cond delay="170000"/>
                            </p:stCondLst>
                            <p:childTnLst>
                              <p:par>
                                <p:cTn id="542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4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5" fill="hold" nodeType="afterGroup">
                            <p:stCondLst>
                              <p:cond delay="172000"/>
                            </p:stCondLst>
                            <p:childTnLst>
                              <p:par>
                                <p:cTn id="546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8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9" fill="hold" nodeType="afterGroup">
                            <p:stCondLst>
                              <p:cond delay="174000"/>
                            </p:stCondLst>
                            <p:childTnLst>
                              <p:par>
                                <p:cTn id="550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2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3" fill="hold" nodeType="afterGroup">
                            <p:stCondLst>
                              <p:cond delay="176000"/>
                            </p:stCondLst>
                            <p:childTnLst>
                              <p:par>
                                <p:cTn id="55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6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7" fill="hold" nodeType="afterGroup">
                            <p:stCondLst>
                              <p:cond delay="178000"/>
                            </p:stCondLst>
                            <p:childTnLst>
                              <p:par>
                                <p:cTn id="558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1" fill="hold" nodeType="afterGroup">
                            <p:stCondLst>
                              <p:cond delay="180000"/>
                            </p:stCondLst>
                            <p:childTnLst>
                              <p:par>
                                <p:cTn id="562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5" fill="hold" nodeType="afterGroup">
                            <p:stCondLst>
                              <p:cond delay="182000"/>
                            </p:stCondLst>
                            <p:childTnLst>
                              <p:par>
                                <p:cTn id="566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8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9" fill="hold" nodeType="afterGroup">
                            <p:stCondLst>
                              <p:cond delay="184000"/>
                            </p:stCondLst>
                            <p:childTnLst>
                              <p:par>
                                <p:cTn id="570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2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3" fill="hold" nodeType="afterGroup">
                            <p:stCondLst>
                              <p:cond delay="186000"/>
                            </p:stCondLst>
                            <p:childTnLst>
                              <p:par>
                                <p:cTn id="57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6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7" fill="hold" nodeType="afterGroup">
                            <p:stCondLst>
                              <p:cond delay="188000"/>
                            </p:stCondLst>
                            <p:childTnLst>
                              <p:par>
                                <p:cTn id="578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0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1" fill="hold" nodeType="afterGroup">
                            <p:stCondLst>
                              <p:cond delay="190000"/>
                            </p:stCondLst>
                            <p:childTnLst>
                              <p:par>
                                <p:cTn id="582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4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5" fill="hold" nodeType="afterGroup">
                            <p:stCondLst>
                              <p:cond delay="192000"/>
                            </p:stCondLst>
                            <p:childTnLst>
                              <p:par>
                                <p:cTn id="58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8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9" fill="hold" nodeType="afterGroup">
                            <p:stCondLst>
                              <p:cond delay="194000"/>
                            </p:stCondLst>
                            <p:childTnLst>
                              <p:par>
                                <p:cTn id="59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2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3" fill="hold" nodeType="afterGroup">
                            <p:stCondLst>
                              <p:cond delay="196000"/>
                            </p:stCondLst>
                            <p:childTnLst>
                              <p:par>
                                <p:cTn id="594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7" fill="hold" nodeType="afterGroup">
                            <p:stCondLst>
                              <p:cond delay="198000"/>
                            </p:stCondLst>
                            <p:childTnLst>
                              <p:par>
                                <p:cTn id="598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0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1" fill="hold" nodeType="afterGroup">
                            <p:stCondLst>
                              <p:cond delay="200000"/>
                            </p:stCondLst>
                            <p:childTnLst>
                              <p:par>
                                <p:cTn id="60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4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5" fill="hold" nodeType="afterGroup">
                            <p:stCondLst>
                              <p:cond delay="202000"/>
                            </p:stCondLst>
                            <p:childTnLst>
                              <p:par>
                                <p:cTn id="60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8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9" fill="hold" nodeType="afterGroup">
                            <p:stCondLst>
                              <p:cond delay="204000"/>
                            </p:stCondLst>
                            <p:childTnLst>
                              <p:par>
                                <p:cTn id="61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2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3" fill="hold" nodeType="afterGroup">
                            <p:stCondLst>
                              <p:cond delay="206000"/>
                            </p:stCondLst>
                            <p:childTnLst>
                              <p:par>
                                <p:cTn id="61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6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7" fill="hold" nodeType="afterGroup">
                            <p:stCondLst>
                              <p:cond delay="208000"/>
                            </p:stCondLst>
                            <p:childTnLst>
                              <p:par>
                                <p:cTn id="61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0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1" fill="hold" nodeType="afterGroup">
                            <p:stCondLst>
                              <p:cond delay="210000"/>
                            </p:stCondLst>
                            <p:childTnLst>
                              <p:par>
                                <p:cTn id="62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4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5" fill="hold" nodeType="afterGroup">
                            <p:stCondLst>
                              <p:cond delay="212000"/>
                            </p:stCondLst>
                            <p:childTnLst>
                              <p:par>
                                <p:cTn id="626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27" dur="5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9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0" dur="5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2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3" dur="5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5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6" dur="5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8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9" dur="5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1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2" dur="5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5" dur="5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8" dur="5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0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1" dur="5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3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4" dur="5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6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7" dur="5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9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0" dur="5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2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3" dur="5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5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6" dur="5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9" dur="5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2" dur="5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5" dur="5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8" dur="5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0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1" dur="5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3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4" dur="5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6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7" dur="5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9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0" dur="5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612"/>
                  </p:tgtEl>
                </p:cond>
              </p:nextCondLst>
            </p:seq>
          </p:childTnLst>
        </p:cTn>
      </p:par>
    </p:tnLst>
    <p:bldLst>
      <p:bldP spid="58370" grpId="0" animBg="1"/>
      <p:bldP spid="58370" grpId="1" animBg="1"/>
      <p:bldP spid="58370" grpId="2" animBg="1"/>
      <p:bldP spid="58370" grpId="3" animBg="1"/>
      <p:bldP spid="58370" grpId="4" animBg="1"/>
      <p:bldP spid="58370" grpId="5" animBg="1"/>
      <p:bldP spid="58371" grpId="0" animBg="1"/>
      <p:bldP spid="58371" grpId="1" animBg="1"/>
      <p:bldP spid="58371" grpId="2" animBg="1"/>
      <p:bldP spid="58371" grpId="3" animBg="1"/>
      <p:bldP spid="58371" grpId="4" animBg="1"/>
      <p:bldP spid="58371" grpId="5" animBg="1"/>
      <p:bldP spid="58371" grpId="6" animBg="1"/>
      <p:bldP spid="58371" grpId="7" animBg="1"/>
      <p:bldP spid="58371" grpId="8" animBg="1"/>
      <p:bldP spid="58371" grpId="9" animBg="1"/>
      <p:bldP spid="58371" grpId="10" animBg="1"/>
      <p:bldP spid="58371" grpId="11" animBg="1"/>
      <p:bldP spid="58372" grpId="0" animBg="1"/>
      <p:bldP spid="58372" grpId="1" animBg="1"/>
      <p:bldP spid="58372" grpId="2" animBg="1"/>
      <p:bldP spid="58372" grpId="3" animBg="1"/>
      <p:bldP spid="58372" grpId="4" animBg="1"/>
      <p:bldP spid="58372" grpId="5" animBg="1"/>
      <p:bldP spid="58372" grpId="6" animBg="1"/>
      <p:bldP spid="58372" grpId="7" animBg="1"/>
      <p:bldP spid="58372" grpId="8" animBg="1"/>
      <p:bldP spid="58373" grpId="0" animBg="1"/>
      <p:bldP spid="58373" grpId="1" animBg="1"/>
      <p:bldP spid="58373" grpId="2" animBg="1"/>
      <p:bldP spid="58373" grpId="3" animBg="1"/>
      <p:bldP spid="58374" grpId="0" animBg="1"/>
      <p:bldP spid="58374" grpId="1" animBg="1"/>
      <p:bldP spid="58374" grpId="2" animBg="1"/>
      <p:bldP spid="58374" grpId="3" animBg="1"/>
      <p:bldP spid="58374" grpId="4" animBg="1"/>
      <p:bldP spid="58374" grpId="5" animBg="1"/>
      <p:bldP spid="58374" grpId="6" animBg="1"/>
      <p:bldP spid="58374" grpId="7" animBg="1"/>
      <p:bldP spid="58374" grpId="8" animBg="1"/>
      <p:bldP spid="58374" grpId="9" animBg="1"/>
      <p:bldP spid="58374" grpId="10" animBg="1"/>
      <p:bldP spid="58374" grpId="11" animBg="1"/>
      <p:bldP spid="58375" grpId="0" animBg="1"/>
      <p:bldP spid="58375" grpId="1" animBg="1"/>
      <p:bldP spid="58375" grpId="2" animBg="1"/>
      <p:bldP spid="58375" grpId="3" animBg="1"/>
      <p:bldP spid="58375" grpId="4" animBg="1"/>
      <p:bldP spid="58375" grpId="5" animBg="1"/>
      <p:bldP spid="58375" grpId="6" animBg="1"/>
      <p:bldP spid="58375" grpId="7" animBg="1"/>
      <p:bldP spid="58375" grpId="8" animBg="1"/>
      <p:bldP spid="58375" grpId="9" animBg="1"/>
      <p:bldP spid="58375" grpId="10" animBg="1"/>
      <p:bldP spid="58375" grpId="11" animBg="1"/>
      <p:bldP spid="58375" grpId="12" animBg="1"/>
      <p:bldP spid="58375" grpId="13" animBg="1"/>
      <p:bldP spid="58376" grpId="0" animBg="1"/>
      <p:bldP spid="58376" grpId="1" animBg="1"/>
      <p:bldP spid="58376" grpId="2" animBg="1"/>
      <p:bldP spid="58376" grpId="3" animBg="1"/>
      <p:bldP spid="58376" grpId="4" animBg="1"/>
      <p:bldP spid="58376" grpId="5" animBg="1"/>
      <p:bldP spid="58376" grpId="6" animBg="1"/>
      <p:bldP spid="58376" grpId="7" animBg="1"/>
      <p:bldP spid="58376" grpId="8" animBg="1"/>
      <p:bldP spid="58376" grpId="9" animBg="1"/>
      <p:bldP spid="58377" grpId="0" animBg="1"/>
      <p:bldP spid="58377" grpId="1" animBg="1"/>
      <p:bldP spid="58377" grpId="2" animBg="1"/>
      <p:bldP spid="58377" grpId="3" animBg="1"/>
      <p:bldP spid="58378" grpId="0" animBg="1"/>
      <p:bldP spid="58378" grpId="1" animBg="1"/>
      <p:bldP spid="58378" grpId="2" animBg="1"/>
      <p:bldP spid="58378" grpId="3" animBg="1"/>
      <p:bldP spid="58379" grpId="0" animBg="1"/>
      <p:bldP spid="58379" grpId="1" animBg="1"/>
      <p:bldP spid="58379" grpId="2" animBg="1"/>
      <p:bldP spid="58379" grpId="3" animBg="1"/>
      <p:bldP spid="58380" grpId="0" animBg="1"/>
      <p:bldP spid="58380" grpId="1" animBg="1"/>
      <p:bldP spid="58380" grpId="2" animBg="1"/>
      <p:bldP spid="58380" grpId="3" animBg="1"/>
      <p:bldP spid="58380" grpId="4" animBg="1"/>
      <p:bldP spid="58380" grpId="5" animBg="1"/>
      <p:bldP spid="58380" grpId="6" animBg="1"/>
      <p:bldP spid="58380" grpId="7" animBg="1"/>
      <p:bldP spid="58380" grpId="8" animBg="1"/>
      <p:bldP spid="58380" grpId="9" animBg="1"/>
      <p:bldP spid="58380" grpId="10" animBg="1"/>
      <p:bldP spid="58380" grpId="11" animBg="1"/>
      <p:bldP spid="58381" grpId="0" animBg="1"/>
      <p:bldP spid="58381" grpId="1" animBg="1"/>
      <p:bldP spid="58381" grpId="2" animBg="1"/>
      <p:bldP spid="58381" grpId="3" animBg="1"/>
      <p:bldP spid="58381" grpId="4" animBg="1"/>
      <p:bldP spid="58381" grpId="5" animBg="1"/>
      <p:bldP spid="58382" grpId="0" animBg="1"/>
      <p:bldP spid="58382" grpId="1" animBg="1"/>
      <p:bldP spid="58382" grpId="2" animBg="1"/>
      <p:bldP spid="58382" grpId="3" animBg="1"/>
      <p:bldP spid="58382" grpId="4" animBg="1"/>
      <p:bldP spid="58382" grpId="5" animBg="1"/>
      <p:bldP spid="58382" grpId="6" animBg="1"/>
      <p:bldP spid="58382" grpId="7" animBg="1"/>
      <p:bldP spid="58382" grpId="8" animBg="1"/>
      <p:bldP spid="58382" grpId="9" animBg="1"/>
      <p:bldP spid="58382" grpId="10" animBg="1"/>
      <p:bldP spid="58382" grpId="11" animBg="1"/>
      <p:bldP spid="58383" grpId="0" animBg="1"/>
      <p:bldP spid="58383" grpId="1" animBg="1"/>
      <p:bldP spid="58383" grpId="2" animBg="1"/>
      <p:bldP spid="58383" grpId="3" animBg="1"/>
      <p:bldP spid="58383" grpId="4" animBg="1"/>
      <p:bldP spid="58383" grpId="5" animBg="1"/>
      <p:bldP spid="58383" grpId="6" animBg="1"/>
      <p:bldP spid="58383" grpId="7" animBg="1"/>
      <p:bldP spid="58383" grpId="8" animBg="1"/>
      <p:bldP spid="58384" grpId="0" animBg="1"/>
      <p:bldP spid="58384" grpId="1" animBg="1"/>
      <p:bldP spid="58384" grpId="2" animBg="1"/>
      <p:bldP spid="58384" grpId="3" animBg="1"/>
      <p:bldP spid="58385" grpId="0" animBg="1"/>
      <p:bldP spid="58385" grpId="1" animBg="1"/>
      <p:bldP spid="58385" grpId="2" animBg="1"/>
      <p:bldP spid="58385" grpId="3" animBg="1"/>
      <p:bldP spid="58385" grpId="4" animBg="1"/>
      <p:bldP spid="58385" grpId="5" animBg="1"/>
      <p:bldP spid="58385" grpId="6" animBg="1"/>
      <p:bldP spid="58385" grpId="7" animBg="1"/>
      <p:bldP spid="58385" grpId="8" animBg="1"/>
      <p:bldP spid="58385" grpId="9" animBg="1"/>
      <p:bldP spid="58385" grpId="10" animBg="1"/>
      <p:bldP spid="58385" grpId="11" animBg="1"/>
      <p:bldP spid="58386" grpId="0" animBg="1"/>
      <p:bldP spid="58386" grpId="1" animBg="1"/>
      <p:bldP spid="58386" grpId="2" animBg="1"/>
      <p:bldP spid="58386" grpId="3" animBg="1"/>
      <p:bldP spid="58386" grpId="4" animBg="1"/>
      <p:bldP spid="58386" grpId="5" animBg="1"/>
      <p:bldP spid="58386" grpId="6" animBg="1"/>
      <p:bldP spid="58386" grpId="7" animBg="1"/>
      <p:bldP spid="58386" grpId="8" animBg="1"/>
      <p:bldP spid="58386" grpId="9" animBg="1"/>
      <p:bldP spid="58386" grpId="10" animBg="1"/>
      <p:bldP spid="58386" grpId="11" animBg="1"/>
      <p:bldP spid="58386" grpId="12" animBg="1"/>
      <p:bldP spid="58386" grpId="13" animBg="1"/>
      <p:bldP spid="58387" grpId="0" animBg="1"/>
      <p:bldP spid="58387" grpId="1" animBg="1"/>
      <p:bldP spid="58387" grpId="2" animBg="1"/>
      <p:bldP spid="58387" grpId="3" animBg="1"/>
      <p:bldP spid="58387" grpId="4" animBg="1"/>
      <p:bldP spid="58387" grpId="5" animBg="1"/>
      <p:bldP spid="58387" grpId="6" animBg="1"/>
      <p:bldP spid="58387" grpId="7" animBg="1"/>
      <p:bldP spid="58387" grpId="8" animBg="1"/>
      <p:bldP spid="58387" grpId="9" animBg="1"/>
      <p:bldP spid="58388" grpId="0" animBg="1"/>
      <p:bldP spid="58388" grpId="1" animBg="1"/>
      <p:bldP spid="58388" grpId="2" animBg="1"/>
      <p:bldP spid="58388" grpId="3" animBg="1"/>
      <p:bldP spid="58389" grpId="0" animBg="1"/>
      <p:bldP spid="58389" grpId="1" animBg="1"/>
      <p:bldP spid="58389" grpId="2" animBg="1"/>
      <p:bldP spid="58389" grpId="3" animBg="1"/>
      <p:bldP spid="58390" grpId="0" animBg="1"/>
      <p:bldP spid="58390" grpId="1" animBg="1"/>
      <p:bldP spid="58390" grpId="2" animBg="1"/>
      <p:bldP spid="58390" grpId="3" animBg="1"/>
      <p:bldP spid="58392" grpId="0" animBg="1"/>
      <p:bldP spid="58394" grpId="0" animBg="1"/>
      <p:bldP spid="58394" grpId="1" animBg="1"/>
      <p:bldP spid="58396" grpId="0" animBg="1"/>
      <p:bldP spid="58396" grpId="1" animBg="1"/>
      <p:bldP spid="58397" grpId="0" animBg="1"/>
      <p:bldP spid="58397" grpId="1" animBg="1"/>
      <p:bldP spid="58606" grpId="0" animBg="1"/>
      <p:bldP spid="58606" grpId="1" animBg="1"/>
      <p:bldP spid="58606" grpId="2" animBg="1"/>
      <p:bldP spid="58606" grpId="3" animBg="1"/>
      <p:bldP spid="58606" grpId="4" animBg="1"/>
      <p:bldP spid="58606" grpId="5" animBg="1"/>
      <p:bldP spid="58606" grpId="6" animBg="1"/>
      <p:bldP spid="58606" grpId="7" animBg="1"/>
      <p:bldP spid="58606" grpId="8" animBg="1"/>
      <p:bldP spid="58606" grpId="9" animBg="1"/>
      <p:bldP spid="58606" grpId="10" animBg="1"/>
      <p:bldP spid="58606" grpId="1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2"/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50179" name="Text Box 3"/>
          <p:cNvSpPr txBox="1">
            <a:spLocks noChangeArrowheads="1"/>
          </p:cNvSpPr>
          <p:nvPr/>
        </p:nvSpPr>
        <p:spPr bwMode="auto">
          <a:xfrm>
            <a:off x="5940425" y="143510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</a:p>
        </p:txBody>
      </p:sp>
      <p:sp>
        <p:nvSpPr>
          <p:cNvPr id="50180" name="Text Box 4"/>
          <p:cNvSpPr txBox="1">
            <a:spLocks noChangeArrowheads="1"/>
          </p:cNvSpPr>
          <p:nvPr/>
        </p:nvSpPr>
        <p:spPr bwMode="auto">
          <a:xfrm>
            <a:off x="5940425" y="19780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</a:t>
            </a:r>
          </a:p>
        </p:txBody>
      </p:sp>
      <p:sp>
        <p:nvSpPr>
          <p:cNvPr id="50181" name="Text Box 5"/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6</a:t>
            </a:r>
          </a:p>
        </p:txBody>
      </p:sp>
      <p:sp>
        <p:nvSpPr>
          <p:cNvPr id="50182" name="Text Box 6"/>
          <p:cNvSpPr txBox="1">
            <a:spLocks noChangeArrowheads="1"/>
          </p:cNvSpPr>
          <p:nvPr/>
        </p:nvSpPr>
        <p:spPr bwMode="auto">
          <a:xfrm>
            <a:off x="5940425" y="30194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8</a:t>
            </a:r>
          </a:p>
        </p:txBody>
      </p:sp>
      <p:sp>
        <p:nvSpPr>
          <p:cNvPr id="50183" name="Text Box 7"/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10</a:t>
            </a:r>
          </a:p>
        </p:txBody>
      </p:sp>
      <p:sp>
        <p:nvSpPr>
          <p:cNvPr id="50184" name="Text Box 8"/>
          <p:cNvSpPr txBox="1">
            <a:spLocks noChangeArrowheads="1"/>
          </p:cNvSpPr>
          <p:nvPr/>
        </p:nvSpPr>
        <p:spPr bwMode="auto">
          <a:xfrm>
            <a:off x="5940425" y="40989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12</a:t>
            </a:r>
          </a:p>
        </p:txBody>
      </p:sp>
      <p:sp>
        <p:nvSpPr>
          <p:cNvPr id="50185" name="Text Box 9"/>
          <p:cNvSpPr txBox="1">
            <a:spLocks noChangeArrowheads="1"/>
          </p:cNvSpPr>
          <p:nvPr/>
        </p:nvSpPr>
        <p:spPr bwMode="auto">
          <a:xfrm>
            <a:off x="5940425" y="45815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14</a:t>
            </a:r>
          </a:p>
        </p:txBody>
      </p:sp>
      <p:sp>
        <p:nvSpPr>
          <p:cNvPr id="50186" name="Text Box 10"/>
          <p:cNvSpPr txBox="1">
            <a:spLocks noChangeArrowheads="1"/>
          </p:cNvSpPr>
          <p:nvPr/>
        </p:nvSpPr>
        <p:spPr bwMode="auto">
          <a:xfrm>
            <a:off x="5940425" y="51244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16</a:t>
            </a:r>
          </a:p>
        </p:txBody>
      </p:sp>
      <p:sp>
        <p:nvSpPr>
          <p:cNvPr id="50187" name="Text Box 11"/>
          <p:cNvSpPr txBox="1">
            <a:spLocks noChangeArrowheads="1"/>
          </p:cNvSpPr>
          <p:nvPr/>
        </p:nvSpPr>
        <p:spPr bwMode="auto">
          <a:xfrm>
            <a:off x="5940425" y="56562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18</a:t>
            </a:r>
          </a:p>
        </p:txBody>
      </p:sp>
      <p:sp>
        <p:nvSpPr>
          <p:cNvPr id="50188" name="Text Box 12"/>
          <p:cNvSpPr txBox="1">
            <a:spLocks noChangeArrowheads="1"/>
          </p:cNvSpPr>
          <p:nvPr/>
        </p:nvSpPr>
        <p:spPr bwMode="auto">
          <a:xfrm>
            <a:off x="5940425" y="61658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20</a:t>
            </a:r>
          </a:p>
        </p:txBody>
      </p:sp>
      <p:sp>
        <p:nvSpPr>
          <p:cNvPr id="50189" name="Text Box 13"/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50190" name="Text Box 14"/>
          <p:cNvSpPr txBox="1">
            <a:spLocks noChangeArrowheads="1"/>
          </p:cNvSpPr>
          <p:nvPr/>
        </p:nvSpPr>
        <p:spPr bwMode="auto">
          <a:xfrm>
            <a:off x="3851275" y="14462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</a:p>
        </p:txBody>
      </p:sp>
      <p:sp>
        <p:nvSpPr>
          <p:cNvPr id="50191" name="Text Box 15"/>
          <p:cNvSpPr txBox="1">
            <a:spLocks noChangeArrowheads="1"/>
          </p:cNvSpPr>
          <p:nvPr/>
        </p:nvSpPr>
        <p:spPr bwMode="auto">
          <a:xfrm>
            <a:off x="3851275" y="19510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</a:p>
        </p:txBody>
      </p:sp>
      <p:sp>
        <p:nvSpPr>
          <p:cNvPr id="50192" name="Text Box 16"/>
          <p:cNvSpPr txBox="1">
            <a:spLocks noChangeArrowheads="1"/>
          </p:cNvSpPr>
          <p:nvPr/>
        </p:nvSpPr>
        <p:spPr bwMode="auto">
          <a:xfrm>
            <a:off x="3851275" y="24812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</a:p>
        </p:txBody>
      </p:sp>
      <p:sp>
        <p:nvSpPr>
          <p:cNvPr id="50193" name="Text Box 17"/>
          <p:cNvSpPr txBox="1">
            <a:spLocks noChangeArrowheads="1"/>
          </p:cNvSpPr>
          <p:nvPr/>
        </p:nvSpPr>
        <p:spPr bwMode="auto">
          <a:xfrm>
            <a:off x="3851275" y="30194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</a:t>
            </a:r>
          </a:p>
        </p:txBody>
      </p:sp>
      <p:sp>
        <p:nvSpPr>
          <p:cNvPr id="50194" name="Text Box 18"/>
          <p:cNvSpPr txBox="1">
            <a:spLocks noChangeArrowheads="1"/>
          </p:cNvSpPr>
          <p:nvPr/>
        </p:nvSpPr>
        <p:spPr bwMode="auto">
          <a:xfrm>
            <a:off x="3851275" y="355600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5</a:t>
            </a:r>
          </a:p>
        </p:txBody>
      </p:sp>
      <p:sp>
        <p:nvSpPr>
          <p:cNvPr id="50195" name="Text Box 19"/>
          <p:cNvSpPr txBox="1">
            <a:spLocks noChangeArrowheads="1"/>
          </p:cNvSpPr>
          <p:nvPr/>
        </p:nvSpPr>
        <p:spPr bwMode="auto">
          <a:xfrm>
            <a:off x="3851275" y="40941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6</a:t>
            </a:r>
          </a:p>
        </p:txBody>
      </p:sp>
      <p:sp>
        <p:nvSpPr>
          <p:cNvPr id="50196" name="Text Box 20"/>
          <p:cNvSpPr txBox="1">
            <a:spLocks noChangeArrowheads="1"/>
          </p:cNvSpPr>
          <p:nvPr/>
        </p:nvSpPr>
        <p:spPr bwMode="auto">
          <a:xfrm>
            <a:off x="3851275" y="46085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7</a:t>
            </a:r>
          </a:p>
        </p:txBody>
      </p:sp>
      <p:sp>
        <p:nvSpPr>
          <p:cNvPr id="50197" name="Text Box 21"/>
          <p:cNvSpPr txBox="1">
            <a:spLocks noChangeArrowheads="1"/>
          </p:cNvSpPr>
          <p:nvPr/>
        </p:nvSpPr>
        <p:spPr bwMode="auto">
          <a:xfrm>
            <a:off x="3851275" y="51403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8</a:t>
            </a:r>
          </a:p>
        </p:txBody>
      </p:sp>
      <p:sp>
        <p:nvSpPr>
          <p:cNvPr id="50198" name="Text Box 22"/>
          <p:cNvSpPr txBox="1">
            <a:spLocks noChangeArrowheads="1"/>
          </p:cNvSpPr>
          <p:nvPr/>
        </p:nvSpPr>
        <p:spPr bwMode="auto">
          <a:xfrm>
            <a:off x="3851275" y="566737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9</a:t>
            </a:r>
          </a:p>
        </p:txBody>
      </p:sp>
      <p:sp>
        <p:nvSpPr>
          <p:cNvPr id="50199" name="Text Box 23"/>
          <p:cNvSpPr txBox="1">
            <a:spLocks noChangeArrowheads="1"/>
          </p:cNvSpPr>
          <p:nvPr/>
        </p:nvSpPr>
        <p:spPr bwMode="auto">
          <a:xfrm>
            <a:off x="3851275" y="61928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10</a:t>
            </a:r>
          </a:p>
        </p:txBody>
      </p:sp>
      <p:sp>
        <p:nvSpPr>
          <p:cNvPr id="50200" name="Text Box 24"/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tafel van 2</a:t>
            </a:r>
          </a:p>
        </p:txBody>
      </p:sp>
      <p:sp>
        <p:nvSpPr>
          <p:cNvPr id="50202" name="Text Box 26"/>
          <p:cNvSpPr txBox="1">
            <a:spLocks noChangeArrowheads="1"/>
          </p:cNvSpPr>
          <p:nvPr/>
        </p:nvSpPr>
        <p:spPr bwMode="auto">
          <a:xfrm>
            <a:off x="395288" y="1557338"/>
            <a:ext cx="3168650" cy="12017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b="1" u="sng"/>
              <a:t>1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0000FF"/>
                </a:solidFill>
              </a:rPr>
              <a:t>blauw</a:t>
            </a:r>
            <a:r>
              <a:rPr lang="nl-NL" altLang="nl-NL"/>
              <a:t> vakje</a:t>
            </a:r>
          </a:p>
          <a:p>
            <a:pPr>
              <a:spcBef>
                <a:spcPct val="50000"/>
              </a:spcBef>
            </a:pPr>
            <a:r>
              <a:rPr lang="nl-NL" altLang="nl-NL"/>
              <a:t>             antwoord verschijnt</a:t>
            </a:r>
          </a:p>
        </p:txBody>
      </p:sp>
      <p:sp>
        <p:nvSpPr>
          <p:cNvPr id="50203" name="Text Box 27"/>
          <p:cNvSpPr txBox="1">
            <a:spLocks noChangeArrowheads="1"/>
          </p:cNvSpPr>
          <p:nvPr/>
        </p:nvSpPr>
        <p:spPr bwMode="auto">
          <a:xfrm>
            <a:off x="395288" y="2997200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b="1" u="sng"/>
              <a:t>2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FF3300"/>
                </a:solidFill>
              </a:rPr>
              <a:t>rood</a:t>
            </a:r>
            <a:r>
              <a:rPr lang="nl-NL" altLang="nl-NL"/>
              <a:t> rondje</a:t>
            </a:r>
            <a:endParaRPr lang="nl-NL" altLang="nl-NL" u="sng"/>
          </a:p>
          <a:p>
            <a:pPr>
              <a:spcBef>
                <a:spcPct val="50000"/>
              </a:spcBef>
            </a:pPr>
            <a:r>
              <a:rPr lang="nl-NL" altLang="nl-NL"/>
              <a:t>              antwoord verdwijnt</a:t>
            </a:r>
          </a:p>
          <a:p>
            <a:pPr>
              <a:spcBef>
                <a:spcPct val="50000"/>
              </a:spcBef>
            </a:pPr>
            <a:endParaRPr lang="nl-NL" altLang="nl-NL"/>
          </a:p>
        </p:txBody>
      </p:sp>
      <p:sp>
        <p:nvSpPr>
          <p:cNvPr id="50204" name="Text Box 28"/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tafel van 2</a:t>
            </a:r>
          </a:p>
        </p:txBody>
      </p:sp>
      <p:sp>
        <p:nvSpPr>
          <p:cNvPr id="50205" name="Text Box 29"/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50206" name="AutoShape 3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667625" y="4941888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altLang="nl-NL" sz="1200" b="1"/>
              <a:t>Opnieuw </a:t>
            </a:r>
            <a:endParaRPr lang="nl-NL" altLang="nl-NL"/>
          </a:p>
        </p:txBody>
      </p:sp>
      <p:sp>
        <p:nvSpPr>
          <p:cNvPr id="50207" name="Text Box 31"/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2 =</a:t>
            </a:r>
          </a:p>
        </p:txBody>
      </p:sp>
      <p:sp>
        <p:nvSpPr>
          <p:cNvPr id="50208" name="Text Box 32"/>
          <p:cNvSpPr txBox="1">
            <a:spLocks noChangeArrowheads="1"/>
          </p:cNvSpPr>
          <p:nvPr/>
        </p:nvSpPr>
        <p:spPr bwMode="auto">
          <a:xfrm>
            <a:off x="4572000" y="143510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2 =</a:t>
            </a:r>
          </a:p>
        </p:txBody>
      </p:sp>
      <p:sp>
        <p:nvSpPr>
          <p:cNvPr id="50209" name="Text Box 33"/>
          <p:cNvSpPr txBox="1">
            <a:spLocks noChangeArrowheads="1"/>
          </p:cNvSpPr>
          <p:nvPr/>
        </p:nvSpPr>
        <p:spPr bwMode="auto">
          <a:xfrm>
            <a:off x="4572000" y="19669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2 =</a:t>
            </a:r>
          </a:p>
        </p:txBody>
      </p:sp>
      <p:sp>
        <p:nvSpPr>
          <p:cNvPr id="50210" name="Text Box 34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2 =</a:t>
            </a:r>
          </a:p>
        </p:txBody>
      </p:sp>
      <p:sp>
        <p:nvSpPr>
          <p:cNvPr id="50211" name="Text Box 35"/>
          <p:cNvSpPr txBox="1">
            <a:spLocks noChangeArrowheads="1"/>
          </p:cNvSpPr>
          <p:nvPr/>
        </p:nvSpPr>
        <p:spPr bwMode="auto">
          <a:xfrm>
            <a:off x="4572000" y="30194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2 =</a:t>
            </a:r>
          </a:p>
        </p:txBody>
      </p:sp>
      <p:sp>
        <p:nvSpPr>
          <p:cNvPr id="50212" name="Text Box 36"/>
          <p:cNvSpPr txBox="1">
            <a:spLocks noChangeArrowheads="1"/>
          </p:cNvSpPr>
          <p:nvPr/>
        </p:nvSpPr>
        <p:spPr bwMode="auto">
          <a:xfrm>
            <a:off x="4572000" y="35623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2 =</a:t>
            </a:r>
          </a:p>
        </p:txBody>
      </p:sp>
      <p:sp>
        <p:nvSpPr>
          <p:cNvPr id="50213" name="Text Box 37"/>
          <p:cNvSpPr txBox="1">
            <a:spLocks noChangeArrowheads="1"/>
          </p:cNvSpPr>
          <p:nvPr/>
        </p:nvSpPr>
        <p:spPr bwMode="auto">
          <a:xfrm>
            <a:off x="4572000" y="40878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2 =</a:t>
            </a:r>
          </a:p>
        </p:txBody>
      </p:sp>
      <p:sp>
        <p:nvSpPr>
          <p:cNvPr id="50214" name="Text Box 38"/>
          <p:cNvSpPr txBox="1">
            <a:spLocks noChangeArrowheads="1"/>
          </p:cNvSpPr>
          <p:nvPr/>
        </p:nvSpPr>
        <p:spPr bwMode="auto">
          <a:xfrm>
            <a:off x="4572000" y="461486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2 =</a:t>
            </a:r>
          </a:p>
        </p:txBody>
      </p:sp>
      <p:sp>
        <p:nvSpPr>
          <p:cNvPr id="50215" name="Text Box 39"/>
          <p:cNvSpPr txBox="1">
            <a:spLocks noChangeArrowheads="1"/>
          </p:cNvSpPr>
          <p:nvPr/>
        </p:nvSpPr>
        <p:spPr bwMode="auto">
          <a:xfrm>
            <a:off x="4572000" y="51466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2 =</a:t>
            </a:r>
          </a:p>
        </p:txBody>
      </p:sp>
      <p:sp>
        <p:nvSpPr>
          <p:cNvPr id="50216" name="Text Box 40"/>
          <p:cNvSpPr txBox="1">
            <a:spLocks noChangeArrowheads="1"/>
          </p:cNvSpPr>
          <p:nvPr/>
        </p:nvSpPr>
        <p:spPr bwMode="auto">
          <a:xfrm>
            <a:off x="4572000" y="567213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2 =</a:t>
            </a:r>
          </a:p>
        </p:txBody>
      </p:sp>
      <p:sp>
        <p:nvSpPr>
          <p:cNvPr id="50217" name="Text Box 41"/>
          <p:cNvSpPr txBox="1">
            <a:spLocks noChangeArrowheads="1"/>
          </p:cNvSpPr>
          <p:nvPr/>
        </p:nvSpPr>
        <p:spPr bwMode="auto">
          <a:xfrm>
            <a:off x="4572000" y="619918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2 =</a:t>
            </a:r>
          </a:p>
        </p:txBody>
      </p:sp>
      <p:sp>
        <p:nvSpPr>
          <p:cNvPr id="50218" name="Oval 42"/>
          <p:cNvSpPr>
            <a:spLocks noChangeArrowheads="1"/>
          </p:cNvSpPr>
          <p:nvPr/>
        </p:nvSpPr>
        <p:spPr bwMode="auto">
          <a:xfrm>
            <a:off x="6792913" y="9080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0219" name="Oval 43"/>
          <p:cNvSpPr>
            <a:spLocks noChangeArrowheads="1"/>
          </p:cNvSpPr>
          <p:nvPr/>
        </p:nvSpPr>
        <p:spPr bwMode="auto">
          <a:xfrm>
            <a:off x="6804025" y="14509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0220" name="Oval 44"/>
          <p:cNvSpPr>
            <a:spLocks noChangeArrowheads="1"/>
          </p:cNvSpPr>
          <p:nvPr/>
        </p:nvSpPr>
        <p:spPr bwMode="auto">
          <a:xfrm>
            <a:off x="6804025" y="19780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0221" name="Oval 45"/>
          <p:cNvSpPr>
            <a:spLocks noChangeArrowheads="1"/>
          </p:cNvSpPr>
          <p:nvPr/>
        </p:nvSpPr>
        <p:spPr bwMode="auto">
          <a:xfrm>
            <a:off x="6804025" y="250348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0222" name="Oval 46"/>
          <p:cNvSpPr>
            <a:spLocks noChangeArrowheads="1"/>
          </p:cNvSpPr>
          <p:nvPr/>
        </p:nvSpPr>
        <p:spPr bwMode="auto">
          <a:xfrm>
            <a:off x="6804025" y="30416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0223" name="Oval 47"/>
          <p:cNvSpPr>
            <a:spLocks noChangeArrowheads="1"/>
          </p:cNvSpPr>
          <p:nvPr/>
        </p:nvSpPr>
        <p:spPr bwMode="auto">
          <a:xfrm>
            <a:off x="6804025" y="35718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0224" name="Oval 48"/>
          <p:cNvSpPr>
            <a:spLocks noChangeArrowheads="1"/>
          </p:cNvSpPr>
          <p:nvPr/>
        </p:nvSpPr>
        <p:spPr bwMode="auto">
          <a:xfrm>
            <a:off x="6804025" y="40989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0225" name="Oval 49"/>
          <p:cNvSpPr>
            <a:spLocks noChangeArrowheads="1"/>
          </p:cNvSpPr>
          <p:nvPr/>
        </p:nvSpPr>
        <p:spPr bwMode="auto">
          <a:xfrm>
            <a:off x="6804025" y="463550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0226" name="Oval 50"/>
          <p:cNvSpPr>
            <a:spLocks noChangeArrowheads="1"/>
          </p:cNvSpPr>
          <p:nvPr/>
        </p:nvSpPr>
        <p:spPr bwMode="auto">
          <a:xfrm>
            <a:off x="6804025" y="51403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0227" name="Oval 51"/>
          <p:cNvSpPr>
            <a:spLocks noChangeArrowheads="1"/>
          </p:cNvSpPr>
          <p:nvPr/>
        </p:nvSpPr>
        <p:spPr bwMode="auto">
          <a:xfrm>
            <a:off x="6804025" y="5656263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0228" name="Oval 52"/>
          <p:cNvSpPr>
            <a:spLocks noChangeArrowheads="1"/>
          </p:cNvSpPr>
          <p:nvPr/>
        </p:nvSpPr>
        <p:spPr bwMode="auto">
          <a:xfrm>
            <a:off x="6804025" y="619283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0229" name="Line 53"/>
          <p:cNvSpPr>
            <a:spLocks noChangeShapeType="1"/>
          </p:cNvSpPr>
          <p:nvPr/>
        </p:nvSpPr>
        <p:spPr bwMode="auto">
          <a:xfrm>
            <a:off x="539750" y="2565400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50230" name="Text Box 54"/>
          <p:cNvSpPr txBox="1">
            <a:spLocks noChangeArrowheads="1"/>
          </p:cNvSpPr>
          <p:nvPr/>
        </p:nvSpPr>
        <p:spPr bwMode="auto">
          <a:xfrm>
            <a:off x="395288" y="4797425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dirty="0"/>
              <a:t>Klik op </a:t>
            </a:r>
            <a:r>
              <a:rPr lang="nl-NL" altLang="nl-NL" dirty="0" smtClean="0"/>
              <a:t>de </a:t>
            </a:r>
            <a:r>
              <a:rPr lang="nl-NL" altLang="nl-NL" dirty="0"/>
              <a:t>knop opnieuw</a:t>
            </a:r>
            <a:endParaRPr lang="nl-NL" altLang="nl-NL" u="sng" dirty="0"/>
          </a:p>
          <a:p>
            <a:pPr>
              <a:spcBef>
                <a:spcPct val="50000"/>
              </a:spcBef>
            </a:pPr>
            <a:r>
              <a:rPr lang="nl-NL" altLang="nl-NL" dirty="0"/>
              <a:t>              </a:t>
            </a:r>
          </a:p>
          <a:p>
            <a:pPr>
              <a:spcBef>
                <a:spcPct val="50000"/>
              </a:spcBef>
            </a:pPr>
            <a:endParaRPr lang="nl-NL" altLang="nl-NL" dirty="0"/>
          </a:p>
          <a:p>
            <a:pPr>
              <a:spcBef>
                <a:spcPct val="50000"/>
              </a:spcBef>
            </a:pPr>
            <a:r>
              <a:rPr lang="nl-NL" altLang="nl-NL" dirty="0"/>
              <a:t>alle antwoorden verdwijnen</a:t>
            </a:r>
          </a:p>
        </p:txBody>
      </p:sp>
      <p:sp>
        <p:nvSpPr>
          <p:cNvPr id="50231" name="AutoShape 5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476375" y="5300663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altLang="nl-NL" sz="1200" b="1"/>
              <a:t>Opnieuw </a:t>
            </a:r>
            <a:endParaRPr lang="nl-NL" altLang="nl-NL"/>
          </a:p>
        </p:txBody>
      </p:sp>
      <p:sp>
        <p:nvSpPr>
          <p:cNvPr id="50232" name="Line 56"/>
          <p:cNvSpPr>
            <a:spLocks noChangeShapeType="1"/>
          </p:cNvSpPr>
          <p:nvPr/>
        </p:nvSpPr>
        <p:spPr bwMode="auto">
          <a:xfrm>
            <a:off x="539750" y="4005263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50233" name="AutoShape 57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39113" y="5589588"/>
            <a:ext cx="431800" cy="431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0234" name="AutoShape 58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667625" y="5589588"/>
            <a:ext cx="431800" cy="431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20033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502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502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502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0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0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50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50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50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502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01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0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0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18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501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0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0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190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501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 nodeType="clickPar">
                      <p:stCondLst>
                        <p:cond delay="0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191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501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 nodeType="clickPar">
                      <p:stCondLst>
                        <p:cond delay="0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192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501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 nodeType="clickPar">
                      <p:stCondLst>
                        <p:cond delay="0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0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0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193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501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 nodeType="clickPar">
                      <p:stCondLst>
                        <p:cond delay="0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0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0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194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501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 nodeType="clickPar">
                      <p:stCondLst>
                        <p:cond delay="0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0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0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19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501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 nodeType="clickPar">
                      <p:stCondLst>
                        <p:cond delay="0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501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501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196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501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 nodeType="clickPar">
                      <p:stCondLst>
                        <p:cond delay="0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501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501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197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501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 nodeType="clickPar">
                      <p:stCondLst>
                        <p:cond delay="0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50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50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198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501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 nodeType="clickPar">
                      <p:stCondLst>
                        <p:cond delay="0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50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50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199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502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 nodeType="clickPar">
                      <p:stCondLst>
                        <p:cond delay="0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50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50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4" dur="2000"/>
                                        <p:tgtEl>
                                          <p:spTgt spid="50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2000" fill="hold"/>
                                        <p:tgtEl>
                                          <p:spTgt spid="50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0" fill="hold"/>
                                        <p:tgtEl>
                                          <p:spTgt spid="50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0" dur="2000"/>
                                        <p:tgtEl>
                                          <p:spTgt spid="50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502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502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50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0" fill="hold"/>
                                        <p:tgtEl>
                                          <p:spTgt spid="50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0" dur="2000"/>
                                        <p:tgtEl>
                                          <p:spTgt spid="50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502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502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2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50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0" fill="hold"/>
                                        <p:tgtEl>
                                          <p:spTgt spid="50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0" dur="2000"/>
                                        <p:tgtEl>
                                          <p:spTgt spid="50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502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502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36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7" dur="1000"/>
                                        <p:tgtEl>
                                          <p:spTgt spid="50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/>
                                        <p:tgtEl>
                                          <p:spTgt spid="50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9" dur="1000"/>
                                        <p:tgtEl>
                                          <p:spTgt spid="502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14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3" dur="1000"/>
                                        <p:tgtEl>
                                          <p:spTgt spid="50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/>
                                        <p:tgtEl>
                                          <p:spTgt spid="50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5" dur="1000"/>
                                        <p:tgtEl>
                                          <p:spTgt spid="502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8" dur="500"/>
                                        <p:tgtEl>
                                          <p:spTgt spid="502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/>
                                        <p:tgtEl>
                                          <p:spTgt spid="502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15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3" dur="1000"/>
                                        <p:tgtEl>
                                          <p:spTgt spid="50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/>
                                        <p:tgtEl>
                                          <p:spTgt spid="50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5" dur="1000"/>
                                        <p:tgtEl>
                                          <p:spTgt spid="502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502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502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16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3" dur="1000"/>
                                        <p:tgtEl>
                                          <p:spTgt spid="50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/>
                                        <p:tgtEl>
                                          <p:spTgt spid="50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5" dur="1000"/>
                                        <p:tgtEl>
                                          <p:spTgt spid="502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8" dur="500"/>
                                        <p:tgtEl>
                                          <p:spTgt spid="502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/>
                                        <p:tgtEl>
                                          <p:spTgt spid="502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205"/>
                  </p:tgtEl>
                </p:cond>
              </p:nextCondLst>
            </p:seq>
            <p:seq concurrent="1" nextAc="seek">
              <p:cTn id="171" restart="whenNotActive" fill="hold" evtFilter="cancelBubble" nodeType="interactiveSeq">
                <p:stCondLst>
                  <p:cond evt="onClick" delay="0">
                    <p:tgtEl>
                      <p:spTgt spid="502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2" fill="hold" nodeType="clickPar">
                      <p:stCondLst>
                        <p:cond delay="0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2000"/>
                                        <p:tgtEl>
                                          <p:spTgt spid="50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218"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502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 nodeType="clickPar">
                      <p:stCondLst>
                        <p:cond delay="0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2000"/>
                                        <p:tgtEl>
                                          <p:spTgt spid="501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219"/>
                  </p:tgtEl>
                </p:cond>
              </p:nextCondLst>
            </p:seq>
            <p:seq concurrent="1" nextAc="seek">
              <p:cTn id="183" restart="whenNotActive" fill="hold" evtFilter="cancelBubble" nodeType="interactiveSeq">
                <p:stCondLst>
                  <p:cond evt="onClick" delay="0">
                    <p:tgtEl>
                      <p:spTgt spid="502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4" fill="hold" nodeType="clickPar">
                      <p:stCondLst>
                        <p:cond delay="0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2000"/>
                                        <p:tgtEl>
                                          <p:spTgt spid="501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220"/>
                  </p:tgtEl>
                </p:cond>
              </p:nextCondLst>
            </p:seq>
            <p:seq concurrent="1" nextAc="seek">
              <p:cTn id="189" restart="whenNotActive" fill="hold" evtFilter="cancelBubble" nodeType="interactiveSeq">
                <p:stCondLst>
                  <p:cond evt="onClick" delay="0">
                    <p:tgtEl>
                      <p:spTgt spid="502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0" fill="hold" nodeType="clickPar">
                      <p:stCondLst>
                        <p:cond delay="0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2000"/>
                                        <p:tgtEl>
                                          <p:spTgt spid="501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221"/>
                  </p:tgtEl>
                </p:cond>
              </p:nextCondLst>
            </p:seq>
            <p:seq concurrent="1" nextAc="seek">
              <p:cTn id="195" restart="whenNotActive" fill="hold" evtFilter="cancelBubble" nodeType="interactiveSeq">
                <p:stCondLst>
                  <p:cond evt="onClick" delay="0">
                    <p:tgtEl>
                      <p:spTgt spid="502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6" fill="hold" nodeType="clickPar">
                      <p:stCondLst>
                        <p:cond delay="0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2000"/>
                                        <p:tgtEl>
                                          <p:spTgt spid="501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222"/>
                  </p:tgtEl>
                </p:cond>
              </p:nextCondLst>
            </p:seq>
            <p:seq concurrent="1" nextAc="seek">
              <p:cTn id="201" restart="whenNotActive" fill="hold" evtFilter="cancelBubble" nodeType="interactiveSeq">
                <p:stCondLst>
                  <p:cond evt="onClick" delay="0">
                    <p:tgtEl>
                      <p:spTgt spid="502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2" fill="hold" nodeType="clickPar">
                      <p:stCondLst>
                        <p:cond delay="0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2000"/>
                                        <p:tgtEl>
                                          <p:spTgt spid="501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223"/>
                  </p:tgtEl>
                </p:cond>
              </p:nextCondLst>
            </p:seq>
            <p:seq concurrent="1" nextAc="seek">
              <p:cTn id="207" restart="whenNotActive" fill="hold" evtFilter="cancelBubble" nodeType="interactiveSeq">
                <p:stCondLst>
                  <p:cond evt="onClick" delay="0">
                    <p:tgtEl>
                      <p:spTgt spid="502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8" fill="hold" nodeType="clickPar">
                      <p:stCondLst>
                        <p:cond delay="0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2000"/>
                                        <p:tgtEl>
                                          <p:spTgt spid="501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224"/>
                  </p:tgtEl>
                </p:cond>
              </p:nextCondLst>
            </p:seq>
            <p:seq concurrent="1" nextAc="seek">
              <p:cTn id="213" restart="whenNotActive" fill="hold" evtFilter="cancelBubble" nodeType="interactiveSeq">
                <p:stCondLst>
                  <p:cond evt="onClick" delay="0">
                    <p:tgtEl>
                      <p:spTgt spid="502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4" fill="hold" nodeType="clickPar">
                      <p:stCondLst>
                        <p:cond delay="0"/>
                      </p:stCondLst>
                      <p:childTnLst>
                        <p:par>
                          <p:cTn id="2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7" dur="2000"/>
                                        <p:tgtEl>
                                          <p:spTgt spid="501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225"/>
                  </p:tgtEl>
                </p:cond>
              </p:nextCondLst>
            </p:seq>
            <p:seq concurrent="1" nextAc="seek">
              <p:cTn id="219" restart="whenNotActive" fill="hold" evtFilter="cancelBubble" nodeType="interactiveSeq">
                <p:stCondLst>
                  <p:cond evt="onClick" delay="0">
                    <p:tgtEl>
                      <p:spTgt spid="502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0" fill="hold" nodeType="clickPar">
                      <p:stCondLst>
                        <p:cond delay="0"/>
                      </p:stCondLst>
                      <p:childTnLst>
                        <p:par>
                          <p:cTn id="2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3" dur="2000"/>
                                        <p:tgtEl>
                                          <p:spTgt spid="501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226"/>
                  </p:tgtEl>
                </p:cond>
              </p:nextCondLst>
            </p:seq>
            <p:seq concurrent="1" nextAc="seek">
              <p:cTn id="225" restart="whenNotActive" fill="hold" evtFilter="cancelBubble" nodeType="interactiveSeq">
                <p:stCondLst>
                  <p:cond evt="onClick" delay="0">
                    <p:tgtEl>
                      <p:spTgt spid="502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6" fill="hold" nodeType="clickPar">
                      <p:stCondLst>
                        <p:cond delay="0"/>
                      </p:stCondLst>
                      <p:childTnLst>
                        <p:par>
                          <p:cTn id="2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2000"/>
                                        <p:tgtEl>
                                          <p:spTgt spid="501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227"/>
                  </p:tgtEl>
                </p:cond>
              </p:nextCondLst>
            </p:seq>
            <p:seq concurrent="1" nextAc="seek">
              <p:cTn id="231" restart="whenNotActive" fill="hold" evtFilter="cancelBubble" nodeType="interactiveSeq">
                <p:stCondLst>
                  <p:cond evt="onClick" delay="0">
                    <p:tgtEl>
                      <p:spTgt spid="502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2" fill="hold" nodeType="clickPar">
                      <p:stCondLst>
                        <p:cond delay="0"/>
                      </p:stCondLst>
                      <p:childTnLst>
                        <p:par>
                          <p:cTn id="2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5" dur="2000"/>
                                        <p:tgtEl>
                                          <p:spTgt spid="501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228"/>
                  </p:tgtEl>
                </p:cond>
              </p:nextCondLst>
            </p:seq>
            <p:seq concurrent="1" nextAc="seek">
              <p:cTn id="237" restart="whenNotActive" fill="hold" evtFilter="cancelBubble" nodeType="interactiveSeq">
                <p:stCondLst>
                  <p:cond evt="onClick" delay="0">
                    <p:tgtEl>
                      <p:spTgt spid="502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8" fill="hold" nodeType="clickPar">
                      <p:stCondLst>
                        <p:cond delay="0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1" dur="500"/>
                                        <p:tgtEl>
                                          <p:spTgt spid="50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4" dur="500"/>
                                        <p:tgtEl>
                                          <p:spTgt spid="501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7" dur="500"/>
                                        <p:tgtEl>
                                          <p:spTgt spid="501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0" dur="500"/>
                                        <p:tgtEl>
                                          <p:spTgt spid="501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3" dur="500"/>
                                        <p:tgtEl>
                                          <p:spTgt spid="501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6" dur="500"/>
                                        <p:tgtEl>
                                          <p:spTgt spid="501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9" dur="500"/>
                                        <p:tgtEl>
                                          <p:spTgt spid="501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2" dur="500"/>
                                        <p:tgtEl>
                                          <p:spTgt spid="501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5" dur="500"/>
                                        <p:tgtEl>
                                          <p:spTgt spid="501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8" dur="500"/>
                                        <p:tgtEl>
                                          <p:spTgt spid="501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1" dur="500"/>
                                        <p:tgtEl>
                                          <p:spTgt spid="501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206"/>
                  </p:tgtEl>
                </p:cond>
              </p:nextCondLst>
            </p:seq>
          </p:childTnLst>
        </p:cTn>
      </p:par>
    </p:tnLst>
    <p:bldLst>
      <p:bldP spid="50178" grpId="0" animBg="1"/>
      <p:bldP spid="50178" grpId="1" animBg="1"/>
      <p:bldP spid="50178" grpId="2" animBg="1"/>
      <p:bldP spid="50179" grpId="0" animBg="1"/>
      <p:bldP spid="50179" grpId="1" animBg="1"/>
      <p:bldP spid="50179" grpId="2" animBg="1"/>
      <p:bldP spid="50180" grpId="0" animBg="1"/>
      <p:bldP spid="50180" grpId="1" animBg="1"/>
      <p:bldP spid="50180" grpId="2" animBg="1"/>
      <p:bldP spid="50181" grpId="0" animBg="1"/>
      <p:bldP spid="50181" grpId="1" animBg="1"/>
      <p:bldP spid="50181" grpId="2" animBg="1"/>
      <p:bldP spid="50182" grpId="0" animBg="1"/>
      <p:bldP spid="50182" grpId="1" animBg="1"/>
      <p:bldP spid="50182" grpId="2" animBg="1"/>
      <p:bldP spid="50183" grpId="0" animBg="1"/>
      <p:bldP spid="50183" grpId="1" animBg="1"/>
      <p:bldP spid="50183" grpId="2" animBg="1"/>
      <p:bldP spid="50184" grpId="0" animBg="1"/>
      <p:bldP spid="50184" grpId="1" animBg="1"/>
      <p:bldP spid="50184" grpId="2" animBg="1"/>
      <p:bldP spid="50185" grpId="0" animBg="1"/>
      <p:bldP spid="50185" grpId="1" animBg="1"/>
      <p:bldP spid="50185" grpId="2" animBg="1"/>
      <p:bldP spid="50186" grpId="0" animBg="1"/>
      <p:bldP spid="50186" grpId="1" animBg="1"/>
      <p:bldP spid="50186" grpId="2" animBg="1"/>
      <p:bldP spid="50187" grpId="0" animBg="1"/>
      <p:bldP spid="50187" grpId="1" animBg="1"/>
      <p:bldP spid="50187" grpId="2" animBg="1"/>
      <p:bldP spid="50188" grpId="0" animBg="1"/>
      <p:bldP spid="50188" grpId="1" animBg="1"/>
      <p:bldP spid="50188" grpId="2" animBg="1"/>
      <p:bldP spid="50200" grpId="0" animBg="1"/>
      <p:bldP spid="50202" grpId="0" animBg="1"/>
      <p:bldP spid="50202" grpId="1" animBg="1"/>
      <p:bldP spid="50203" grpId="0" animBg="1"/>
      <p:bldP spid="50203" grpId="1" animBg="1"/>
      <p:bldP spid="50204" grpId="0" animBg="1"/>
      <p:bldP spid="50204" grpId="1" animBg="1"/>
      <p:bldP spid="50205" grpId="0" animBg="1"/>
      <p:bldP spid="50205" grpId="1" animBg="1"/>
      <p:bldP spid="50229" grpId="0" animBg="1"/>
      <p:bldP spid="50229" grpId="1" animBg="1"/>
      <p:bldP spid="50230" grpId="0" animBg="1"/>
      <p:bldP spid="50230" grpId="1" animBg="1"/>
      <p:bldP spid="50231" grpId="0" animBg="1"/>
      <p:bldP spid="50231" grpId="1" animBg="1"/>
      <p:bldP spid="50232" grpId="0" animBg="1"/>
      <p:bldP spid="50232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594042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2</a:t>
            </a:r>
          </a:p>
        </p:txBody>
      </p:sp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594042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4</a:t>
            </a:r>
          </a:p>
        </p:txBody>
      </p:sp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58374" name="Text Box 6"/>
          <p:cNvSpPr txBox="1">
            <a:spLocks noChangeArrowheads="1"/>
          </p:cNvSpPr>
          <p:nvPr/>
        </p:nvSpPr>
        <p:spPr bwMode="auto">
          <a:xfrm>
            <a:off x="594042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8</a:t>
            </a:r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10</a:t>
            </a:r>
            <a:endParaRPr lang="nl-NL" altLang="nl-NL" sz="2400" dirty="0"/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594042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>
                <a:solidFill>
                  <a:schemeClr val="bg1"/>
                </a:solidFill>
              </a:rPr>
              <a:t>12</a:t>
            </a:r>
            <a:endParaRPr lang="nl-NL" altLang="nl-NL" sz="2400" dirty="0">
              <a:solidFill>
                <a:schemeClr val="bg1"/>
              </a:solidFill>
            </a:endParaRPr>
          </a:p>
        </p:txBody>
      </p:sp>
      <p:sp>
        <p:nvSpPr>
          <p:cNvPr id="58377" name="Text Box 9"/>
          <p:cNvSpPr txBox="1">
            <a:spLocks noChangeArrowheads="1"/>
          </p:cNvSpPr>
          <p:nvPr/>
        </p:nvSpPr>
        <p:spPr bwMode="auto">
          <a:xfrm>
            <a:off x="594042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14</a:t>
            </a:r>
            <a:endParaRPr lang="nl-NL" altLang="nl-NL" sz="2400" dirty="0"/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5940425" y="5184775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16</a:t>
            </a:r>
            <a:endParaRPr lang="nl-NL" altLang="nl-NL" sz="2400" dirty="0"/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5940425" y="5699125"/>
            <a:ext cx="6477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18</a:t>
            </a:r>
            <a:endParaRPr lang="nl-NL" altLang="nl-NL" sz="2400" dirty="0"/>
          </a:p>
        </p:txBody>
      </p:sp>
      <p:sp>
        <p:nvSpPr>
          <p:cNvPr id="58380" name="Text Box 12"/>
          <p:cNvSpPr txBox="1">
            <a:spLocks noChangeArrowheads="1"/>
          </p:cNvSpPr>
          <p:nvPr/>
        </p:nvSpPr>
        <p:spPr bwMode="auto">
          <a:xfrm>
            <a:off x="5940425" y="6237288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2</a:t>
            </a:r>
            <a:r>
              <a:rPr lang="nl-NL" altLang="nl-NL" sz="2400" dirty="0" smtClean="0"/>
              <a:t>0</a:t>
            </a:r>
            <a:endParaRPr lang="nl-NL" altLang="nl-NL" sz="2400" dirty="0"/>
          </a:p>
        </p:txBody>
      </p:sp>
      <p:sp>
        <p:nvSpPr>
          <p:cNvPr id="58381" name="Text Box 13"/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82" name="Text Box 14"/>
          <p:cNvSpPr txBox="1">
            <a:spLocks noChangeArrowheads="1"/>
          </p:cNvSpPr>
          <p:nvPr/>
        </p:nvSpPr>
        <p:spPr bwMode="auto">
          <a:xfrm>
            <a:off x="385127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</a:t>
            </a:r>
          </a:p>
        </p:txBody>
      </p:sp>
      <p:sp>
        <p:nvSpPr>
          <p:cNvPr id="58383" name="Text Box 15"/>
          <p:cNvSpPr txBox="1">
            <a:spLocks noChangeArrowheads="1"/>
          </p:cNvSpPr>
          <p:nvPr/>
        </p:nvSpPr>
        <p:spPr bwMode="auto">
          <a:xfrm>
            <a:off x="385127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2</a:t>
            </a:r>
          </a:p>
        </p:txBody>
      </p:sp>
      <p:sp>
        <p:nvSpPr>
          <p:cNvPr id="58384" name="Text Box 16"/>
          <p:cNvSpPr txBox="1">
            <a:spLocks noChangeArrowheads="1"/>
          </p:cNvSpPr>
          <p:nvPr/>
        </p:nvSpPr>
        <p:spPr bwMode="auto">
          <a:xfrm>
            <a:off x="385127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58385" name="Text Box 17"/>
          <p:cNvSpPr txBox="1">
            <a:spLocks noChangeArrowheads="1"/>
          </p:cNvSpPr>
          <p:nvPr/>
        </p:nvSpPr>
        <p:spPr bwMode="auto">
          <a:xfrm>
            <a:off x="385127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4</a:t>
            </a:r>
          </a:p>
        </p:txBody>
      </p:sp>
      <p:sp>
        <p:nvSpPr>
          <p:cNvPr id="58386" name="Text Box 18"/>
          <p:cNvSpPr txBox="1">
            <a:spLocks noChangeArrowheads="1"/>
          </p:cNvSpPr>
          <p:nvPr/>
        </p:nvSpPr>
        <p:spPr bwMode="auto">
          <a:xfrm>
            <a:off x="385127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5</a:t>
            </a:r>
          </a:p>
        </p:txBody>
      </p:sp>
      <p:sp>
        <p:nvSpPr>
          <p:cNvPr id="58387" name="Text Box 19"/>
          <p:cNvSpPr txBox="1">
            <a:spLocks noChangeArrowheads="1"/>
          </p:cNvSpPr>
          <p:nvPr/>
        </p:nvSpPr>
        <p:spPr bwMode="auto">
          <a:xfrm>
            <a:off x="385127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58388" name="Text Box 20"/>
          <p:cNvSpPr txBox="1">
            <a:spLocks noChangeArrowheads="1"/>
          </p:cNvSpPr>
          <p:nvPr/>
        </p:nvSpPr>
        <p:spPr bwMode="auto">
          <a:xfrm>
            <a:off x="385127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7</a:t>
            </a:r>
          </a:p>
        </p:txBody>
      </p:sp>
      <p:sp>
        <p:nvSpPr>
          <p:cNvPr id="58389" name="Text Box 21"/>
          <p:cNvSpPr txBox="1">
            <a:spLocks noChangeArrowheads="1"/>
          </p:cNvSpPr>
          <p:nvPr/>
        </p:nvSpPr>
        <p:spPr bwMode="auto">
          <a:xfrm>
            <a:off x="3851275" y="5194300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8</a:t>
            </a:r>
          </a:p>
        </p:txBody>
      </p:sp>
      <p:sp>
        <p:nvSpPr>
          <p:cNvPr id="58390" name="Text Box 22"/>
          <p:cNvSpPr txBox="1">
            <a:spLocks noChangeArrowheads="1"/>
          </p:cNvSpPr>
          <p:nvPr/>
        </p:nvSpPr>
        <p:spPr bwMode="auto">
          <a:xfrm>
            <a:off x="3851275" y="5699125"/>
            <a:ext cx="6477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9</a:t>
            </a:r>
          </a:p>
        </p:txBody>
      </p:sp>
      <p:sp>
        <p:nvSpPr>
          <p:cNvPr id="58392" name="Text Box 24"/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Tafel Kriskras </a:t>
            </a:r>
          </a:p>
        </p:txBody>
      </p:sp>
      <p:sp>
        <p:nvSpPr>
          <p:cNvPr id="58394" name="Text Box 26"/>
          <p:cNvSpPr txBox="1">
            <a:spLocks noChangeArrowheads="1"/>
          </p:cNvSpPr>
          <p:nvPr/>
        </p:nvSpPr>
        <p:spPr bwMode="auto">
          <a:xfrm>
            <a:off x="395288" y="1557338"/>
            <a:ext cx="3168650" cy="43088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r>
              <a:rPr lang="nl-NL" altLang="nl-NL" sz="1600" b="1" i="1" u="sng" dirty="0">
                <a:solidFill>
                  <a:srgbClr val="00B0F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</a:t>
            </a:r>
            <a:r>
              <a:rPr lang="nl-NL" altLang="nl-NL" sz="1600" dirty="0">
                <a:solidFill>
                  <a:srgbClr val="00B0F0"/>
                </a:solidFill>
              </a:rPr>
              <a:t> </a:t>
            </a:r>
            <a:r>
              <a:rPr lang="nl-NL" altLang="nl-NL" sz="1600" dirty="0"/>
              <a:t>= 5x is de helft van 10x</a:t>
            </a:r>
          </a:p>
          <a:p>
            <a:r>
              <a:rPr lang="nl-NL" altLang="nl-NL" sz="16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Geel</a:t>
            </a:r>
            <a:r>
              <a:rPr lang="nl-NL" altLang="nl-NL" sz="1600" dirty="0">
                <a:solidFill>
                  <a:srgbClr val="FFFF00"/>
                </a:solidFill>
              </a:rPr>
              <a:t> </a:t>
            </a:r>
            <a:r>
              <a:rPr lang="nl-NL" altLang="nl-NL" sz="1600" dirty="0"/>
              <a:t>= verdubbelen</a:t>
            </a:r>
          </a:p>
          <a:p>
            <a:r>
              <a:rPr lang="nl-NL" altLang="nl-NL" sz="1600" b="1" i="1" u="sng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Rood</a:t>
            </a:r>
            <a:r>
              <a:rPr lang="nl-NL" altLang="nl-NL" sz="1600" dirty="0"/>
              <a:t> = ook verdubbelen, maar lastiger</a:t>
            </a:r>
          </a:p>
          <a:p>
            <a:r>
              <a:rPr lang="nl-NL" altLang="nl-NL" sz="1600" b="1" i="1" u="sng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Wit</a:t>
            </a:r>
            <a:r>
              <a:rPr lang="nl-NL" altLang="nl-NL" sz="1600" dirty="0">
                <a:solidFill>
                  <a:schemeClr val="bg1"/>
                </a:solidFill>
              </a:rPr>
              <a:t> </a:t>
            </a:r>
            <a:r>
              <a:rPr lang="nl-NL" altLang="nl-NL" sz="1600" dirty="0"/>
              <a:t>= 1x minder dan 10x</a:t>
            </a:r>
          </a:p>
          <a:p>
            <a:r>
              <a:rPr lang="nl-NL" altLang="nl-NL" sz="1600" b="1" i="1" u="sng" dirty="0">
                <a:solidFill>
                  <a:srgbClr val="00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Groen</a:t>
            </a:r>
            <a:r>
              <a:rPr lang="nl-NL" altLang="nl-NL" sz="1600" dirty="0">
                <a:solidFill>
                  <a:srgbClr val="00B050"/>
                </a:solidFill>
              </a:rPr>
              <a:t> </a:t>
            </a:r>
            <a:r>
              <a:rPr lang="nl-NL" altLang="nl-NL" sz="1600" dirty="0"/>
              <a:t>= 1x meer / 1x minder</a:t>
            </a:r>
            <a:r>
              <a:rPr lang="nl-NL" altLang="nl-NL" sz="800" dirty="0"/>
              <a:t> </a:t>
            </a:r>
          </a:p>
          <a:p>
            <a:r>
              <a:rPr lang="nl-NL" altLang="nl-NL" sz="800" dirty="0"/>
              <a:t>                              </a:t>
            </a:r>
            <a:r>
              <a:rPr lang="nl-NL" altLang="nl-NL" sz="1000" dirty="0"/>
              <a:t>(maar ook: 5x + 2x / of 3x + 4x)</a:t>
            </a:r>
          </a:p>
          <a:p>
            <a:r>
              <a:rPr lang="nl-NL" altLang="nl-NL" sz="1600" dirty="0"/>
              <a:t>        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>
                <a:solidFill>
                  <a:srgbClr val="0000FF"/>
                </a:solidFill>
              </a:rPr>
              <a:t>De sommen starten / stoppen  door op de </a:t>
            </a:r>
            <a:r>
              <a:rPr lang="nl-NL" altLang="nl-NL" sz="16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blauwe knop</a:t>
            </a:r>
            <a:r>
              <a:rPr lang="nl-NL" altLang="nl-NL" sz="1600" dirty="0">
                <a:solidFill>
                  <a:srgbClr val="0000FF"/>
                </a:solidFill>
              </a:rPr>
              <a:t> te klikken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/>
              <a:t>Na een korte oefening is er drie seconden pauze – de oefening gaat automatisch verder</a:t>
            </a:r>
          </a:p>
          <a:p>
            <a:pPr>
              <a:spcBef>
                <a:spcPct val="50000"/>
              </a:spcBef>
            </a:pPr>
            <a:endParaRPr lang="nl-NL" altLang="nl-NL" sz="1600" dirty="0"/>
          </a:p>
        </p:txBody>
      </p:sp>
      <p:sp>
        <p:nvSpPr>
          <p:cNvPr id="58396" name="Text Box 28"/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Tafel Kriskras</a:t>
            </a:r>
          </a:p>
        </p:txBody>
      </p:sp>
      <p:sp>
        <p:nvSpPr>
          <p:cNvPr id="58397" name="Text Box 29"/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58399" name="Text Box 31"/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2 </a:t>
            </a:r>
            <a:r>
              <a:rPr lang="nl-NL" altLang="nl-NL" sz="2400" dirty="0"/>
              <a:t>=</a:t>
            </a:r>
          </a:p>
        </p:txBody>
      </p:sp>
      <p:sp>
        <p:nvSpPr>
          <p:cNvPr id="58400" name="Text Box 32"/>
          <p:cNvSpPr txBox="1">
            <a:spLocks noChangeArrowheads="1"/>
          </p:cNvSpPr>
          <p:nvPr/>
        </p:nvSpPr>
        <p:spPr bwMode="auto">
          <a:xfrm>
            <a:off x="4572000" y="144938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2 </a:t>
            </a:r>
            <a:r>
              <a:rPr lang="nl-NL" altLang="nl-NL" sz="2400" dirty="0"/>
              <a:t>=</a:t>
            </a:r>
          </a:p>
        </p:txBody>
      </p:sp>
      <p:sp>
        <p:nvSpPr>
          <p:cNvPr id="58401" name="Text Box 33"/>
          <p:cNvSpPr txBox="1">
            <a:spLocks noChangeArrowheads="1"/>
          </p:cNvSpPr>
          <p:nvPr/>
        </p:nvSpPr>
        <p:spPr bwMode="auto">
          <a:xfrm>
            <a:off x="4572000" y="198913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2 </a:t>
            </a:r>
            <a:r>
              <a:rPr lang="nl-NL" altLang="nl-NL" sz="2400" dirty="0"/>
              <a:t>=</a:t>
            </a:r>
          </a:p>
        </p:txBody>
      </p:sp>
      <p:sp>
        <p:nvSpPr>
          <p:cNvPr id="58402" name="Text Box 34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03" name="Text Box 35"/>
          <p:cNvSpPr txBox="1">
            <a:spLocks noChangeArrowheads="1"/>
          </p:cNvSpPr>
          <p:nvPr/>
        </p:nvSpPr>
        <p:spPr bwMode="auto">
          <a:xfrm>
            <a:off x="4572000" y="3033713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2 </a:t>
            </a:r>
            <a:r>
              <a:rPr lang="nl-NL" altLang="nl-NL" sz="2400" dirty="0"/>
              <a:t>=</a:t>
            </a:r>
          </a:p>
        </p:txBody>
      </p:sp>
      <p:sp>
        <p:nvSpPr>
          <p:cNvPr id="58404" name="Text Box 36"/>
          <p:cNvSpPr txBox="1">
            <a:spLocks noChangeArrowheads="1"/>
          </p:cNvSpPr>
          <p:nvPr/>
        </p:nvSpPr>
        <p:spPr bwMode="auto">
          <a:xfrm>
            <a:off x="4572000" y="3573463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2 </a:t>
            </a:r>
            <a:r>
              <a:rPr lang="nl-NL" altLang="nl-NL" sz="2400" dirty="0"/>
              <a:t>=</a:t>
            </a:r>
          </a:p>
        </p:txBody>
      </p:sp>
      <p:sp>
        <p:nvSpPr>
          <p:cNvPr id="58405" name="Text Box 37"/>
          <p:cNvSpPr txBox="1">
            <a:spLocks noChangeArrowheads="1"/>
          </p:cNvSpPr>
          <p:nvPr/>
        </p:nvSpPr>
        <p:spPr bwMode="auto">
          <a:xfrm>
            <a:off x="4572000" y="4114800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</a:t>
            </a:r>
            <a:r>
              <a:rPr lang="nl-NL" altLang="nl-NL" sz="2400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nl-NL" altLang="nl-NL" sz="2400" dirty="0">
                <a:solidFill>
                  <a:schemeClr val="bg1"/>
                </a:solidFill>
              </a:rPr>
              <a:t>2</a:t>
            </a:r>
            <a:r>
              <a:rPr lang="nl-NL" altLang="nl-NL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nl-NL" altLang="nl-NL" sz="2400" dirty="0">
                <a:solidFill>
                  <a:schemeClr val="bg1"/>
                </a:solidFill>
              </a:rPr>
              <a:t>=</a:t>
            </a:r>
          </a:p>
        </p:txBody>
      </p:sp>
      <p:sp>
        <p:nvSpPr>
          <p:cNvPr id="58406" name="Text Box 38"/>
          <p:cNvSpPr txBox="1">
            <a:spLocks noChangeArrowheads="1"/>
          </p:cNvSpPr>
          <p:nvPr/>
        </p:nvSpPr>
        <p:spPr bwMode="auto">
          <a:xfrm>
            <a:off x="4572000" y="4652963"/>
            <a:ext cx="12954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2 </a:t>
            </a:r>
            <a:r>
              <a:rPr lang="nl-NL" altLang="nl-NL" sz="2400" dirty="0"/>
              <a:t>=</a:t>
            </a:r>
          </a:p>
        </p:txBody>
      </p:sp>
      <p:sp>
        <p:nvSpPr>
          <p:cNvPr id="58407" name="Text Box 39"/>
          <p:cNvSpPr txBox="1">
            <a:spLocks noChangeArrowheads="1"/>
          </p:cNvSpPr>
          <p:nvPr/>
        </p:nvSpPr>
        <p:spPr bwMode="auto">
          <a:xfrm>
            <a:off x="4572000" y="5184775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2 </a:t>
            </a:r>
            <a:r>
              <a:rPr lang="nl-NL" altLang="nl-NL" sz="2400" dirty="0"/>
              <a:t>=</a:t>
            </a:r>
          </a:p>
        </p:txBody>
      </p:sp>
      <p:sp>
        <p:nvSpPr>
          <p:cNvPr id="58408" name="Text Box 40"/>
          <p:cNvSpPr txBox="1">
            <a:spLocks noChangeArrowheads="1"/>
          </p:cNvSpPr>
          <p:nvPr/>
        </p:nvSpPr>
        <p:spPr bwMode="auto">
          <a:xfrm>
            <a:off x="4572000" y="56991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2 </a:t>
            </a:r>
            <a:r>
              <a:rPr lang="nl-NL" altLang="nl-NL" sz="2400" dirty="0"/>
              <a:t>=</a:t>
            </a:r>
          </a:p>
        </p:txBody>
      </p:sp>
      <p:sp>
        <p:nvSpPr>
          <p:cNvPr id="58409" name="Text Box 41"/>
          <p:cNvSpPr txBox="1">
            <a:spLocks noChangeArrowheads="1"/>
          </p:cNvSpPr>
          <p:nvPr/>
        </p:nvSpPr>
        <p:spPr bwMode="auto">
          <a:xfrm>
            <a:off x="4572000" y="6237288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2 </a:t>
            </a:r>
            <a:r>
              <a:rPr lang="nl-NL" altLang="nl-NL" sz="2400" dirty="0"/>
              <a:t>=</a:t>
            </a:r>
          </a:p>
        </p:txBody>
      </p:sp>
      <p:sp>
        <p:nvSpPr>
          <p:cNvPr id="58426" name="Text Box 58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29" name="Text Box 61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 </a:t>
            </a:r>
            <a:r>
              <a:rPr lang="nl-NL" altLang="nl-NL" sz="2400" dirty="0" smtClean="0">
                <a:solidFill>
                  <a:schemeClr val="bg1"/>
                </a:solidFill>
              </a:rPr>
              <a:t>2 </a:t>
            </a:r>
            <a:r>
              <a:rPr lang="nl-NL" altLang="nl-NL" sz="2400" dirty="0">
                <a:solidFill>
                  <a:schemeClr val="bg1"/>
                </a:solidFill>
              </a:rPr>
              <a:t>=</a:t>
            </a:r>
          </a:p>
        </p:txBody>
      </p:sp>
      <p:sp>
        <p:nvSpPr>
          <p:cNvPr id="58606" name="Text Box 238"/>
          <p:cNvSpPr txBox="1">
            <a:spLocks noChangeArrowheads="1"/>
          </p:cNvSpPr>
          <p:nvPr/>
        </p:nvSpPr>
        <p:spPr bwMode="auto">
          <a:xfrm>
            <a:off x="3851275" y="6237288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10</a:t>
            </a:r>
          </a:p>
        </p:txBody>
      </p:sp>
      <p:sp>
        <p:nvSpPr>
          <p:cNvPr id="58609" name="AutoShape 24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72450" y="5589588"/>
            <a:ext cx="431800" cy="431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8610" name="AutoShape 242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700963" y="5589588"/>
            <a:ext cx="431800" cy="431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8612" name="AutoShape 24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667625" y="4941888"/>
            <a:ext cx="936625" cy="576262"/>
          </a:xfrm>
          <a:prstGeom prst="actionButtonBlank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altLang="nl-NL" sz="1200" b="1">
                <a:solidFill>
                  <a:schemeClr val="bg1"/>
                </a:solidFill>
              </a:rPr>
              <a:t>START</a:t>
            </a:r>
          </a:p>
          <a:p>
            <a:pPr algn="ctr"/>
            <a:r>
              <a:rPr lang="nl-NL" altLang="nl-NL" sz="1200" b="1">
                <a:solidFill>
                  <a:schemeClr val="bg1"/>
                </a:solidFill>
              </a:rPr>
              <a:t>STOP</a:t>
            </a:r>
            <a:endParaRPr lang="nl-NL" altLang="nl-NL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9811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83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2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2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41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397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586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 nodeType="clickPar">
                      <p:stCondLst>
                        <p:cond delay="0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5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69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7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7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81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2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5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8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3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106" presetID="4" presetClass="entr" presetSubtype="16" fill="hold" grpId="2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11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11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11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0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122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4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26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8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13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35000"/>
                            </p:stCondLst>
                            <p:childTnLst>
                              <p:par>
                                <p:cTn id="13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37000"/>
                            </p:stCondLst>
                            <p:childTnLst>
                              <p:par>
                                <p:cTn id="138" presetID="4" presetClass="exit" presetSubtype="16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9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2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5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8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1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4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7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0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 nodeType="afterGroup">
                            <p:stCondLst>
                              <p:cond delay="39000"/>
                            </p:stCondLst>
                            <p:childTnLst>
                              <p:par>
                                <p:cTn id="163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5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 nodeType="afterGroup">
                            <p:stCondLst>
                              <p:cond delay="44000"/>
                            </p:stCondLst>
                            <p:childTnLst>
                              <p:par>
                                <p:cTn id="167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9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 nodeType="afterGroup">
                            <p:stCondLst>
                              <p:cond delay="46000"/>
                            </p:stCondLst>
                            <p:childTnLst>
                              <p:par>
                                <p:cTn id="17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3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 nodeType="afterGroup">
                            <p:stCondLst>
                              <p:cond delay="48000"/>
                            </p:stCondLst>
                            <p:childTnLst>
                              <p:par>
                                <p:cTn id="17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 nodeType="afterGroup">
                            <p:stCondLst>
                              <p:cond delay="50000"/>
                            </p:stCondLst>
                            <p:childTnLst>
                              <p:par>
                                <p:cTn id="1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1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 nodeType="afterGroup">
                            <p:stCondLst>
                              <p:cond delay="52000"/>
                            </p:stCondLst>
                            <p:childTnLst>
                              <p:par>
                                <p:cTn id="1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5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 nodeType="afterGroup">
                            <p:stCondLst>
                              <p:cond delay="54000"/>
                            </p:stCondLst>
                            <p:childTnLst>
                              <p:par>
                                <p:cTn id="1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9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 nodeType="afterGroup">
                            <p:stCondLst>
                              <p:cond delay="56000"/>
                            </p:stCondLst>
                            <p:childTnLst>
                              <p:par>
                                <p:cTn id="1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3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 nodeType="afterGroup">
                            <p:stCondLst>
                              <p:cond delay="58000"/>
                            </p:stCondLst>
                            <p:childTnLst>
                              <p:par>
                                <p:cTn id="19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7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 nodeType="afterGroup">
                            <p:stCondLst>
                              <p:cond delay="60000"/>
                            </p:stCondLst>
                            <p:childTnLst>
                              <p:par>
                                <p:cTn id="199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 nodeType="afterGroup">
                            <p:stCondLst>
                              <p:cond delay="62000"/>
                            </p:stCondLst>
                            <p:childTnLst>
                              <p:par>
                                <p:cTn id="20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5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 nodeType="afterGroup">
                            <p:stCondLst>
                              <p:cond delay="64000"/>
                            </p:stCondLst>
                            <p:childTnLst>
                              <p:par>
                                <p:cTn id="20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 nodeType="afterGroup">
                            <p:stCondLst>
                              <p:cond delay="66000"/>
                            </p:stCondLst>
                            <p:childTnLst>
                              <p:par>
                                <p:cTn id="211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2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8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1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4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0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3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2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5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 nodeType="afterGroup">
                            <p:stCondLst>
                              <p:cond delay="68000"/>
                            </p:stCondLst>
                            <p:childTnLst>
                              <p:par>
                                <p:cTn id="248" presetID="4" presetClass="entr" presetSubtype="16" fill="hold" grpId="6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0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 nodeType="afterGroup">
                            <p:stCondLst>
                              <p:cond delay="73000"/>
                            </p:stCondLst>
                            <p:childTnLst>
                              <p:par>
                                <p:cTn id="252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4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 nodeType="afterGroup">
                            <p:stCondLst>
                              <p:cond delay="75000"/>
                            </p:stCondLst>
                            <p:childTnLst>
                              <p:par>
                                <p:cTn id="256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8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 nodeType="afterGroup">
                            <p:stCondLst>
                              <p:cond delay="77000"/>
                            </p:stCondLst>
                            <p:childTnLst>
                              <p:par>
                                <p:cTn id="26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2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 nodeType="afterGroup">
                            <p:stCondLst>
                              <p:cond delay="79000"/>
                            </p:stCondLst>
                            <p:childTnLst>
                              <p:par>
                                <p:cTn id="26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6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7" fill="hold" nodeType="afterGroup">
                            <p:stCondLst>
                              <p:cond delay="81000"/>
                            </p:stCondLst>
                            <p:childTnLst>
                              <p:par>
                                <p:cTn id="26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0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 nodeType="afterGroup">
                            <p:stCondLst>
                              <p:cond delay="83000"/>
                            </p:stCondLst>
                            <p:childTnLst>
                              <p:par>
                                <p:cTn id="27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4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 nodeType="afterGroup">
                            <p:stCondLst>
                              <p:cond delay="85000"/>
                            </p:stCondLst>
                            <p:childTnLst>
                              <p:par>
                                <p:cTn id="27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8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 nodeType="afterGroup">
                            <p:stCondLst>
                              <p:cond delay="87000"/>
                            </p:stCondLst>
                            <p:childTnLst>
                              <p:par>
                                <p:cTn id="28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2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 nodeType="afterGroup">
                            <p:stCondLst>
                              <p:cond delay="89000"/>
                            </p:stCondLst>
                            <p:childTnLst>
                              <p:par>
                                <p:cTn id="284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6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 nodeType="afterGroup">
                            <p:stCondLst>
                              <p:cond delay="91000"/>
                            </p:stCondLst>
                            <p:childTnLst>
                              <p:par>
                                <p:cTn id="28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0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1" fill="hold" nodeType="afterGroup">
                            <p:stCondLst>
                              <p:cond delay="93000"/>
                            </p:stCondLst>
                            <p:childTnLst>
                              <p:par>
                                <p:cTn id="29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4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 nodeType="afterGroup">
                            <p:stCondLst>
                              <p:cond delay="95000"/>
                            </p:stCondLst>
                            <p:childTnLst>
                              <p:par>
                                <p:cTn id="296" presetID="4" presetClass="exit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7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3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9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2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5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8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0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1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4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7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0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2" fill="hold" nodeType="afterGroup">
                            <p:stCondLst>
                              <p:cond delay="97000"/>
                            </p:stCondLst>
                            <p:childTnLst>
                              <p:par>
                                <p:cTn id="333" presetID="4" presetClass="entr" presetSubtype="16" fill="hold" grpId="8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5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6" fill="hold" nodeType="afterGroup">
                            <p:stCondLst>
                              <p:cond delay="102000"/>
                            </p:stCondLst>
                            <p:childTnLst>
                              <p:par>
                                <p:cTn id="337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0" fill="hold" nodeType="afterGroup">
                            <p:stCondLst>
                              <p:cond delay="104000"/>
                            </p:stCondLst>
                            <p:childTnLst>
                              <p:par>
                                <p:cTn id="34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3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4" fill="hold" nodeType="afterGroup">
                            <p:stCondLst>
                              <p:cond delay="106000"/>
                            </p:stCondLst>
                            <p:childTnLst>
                              <p:par>
                                <p:cTn id="34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7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8" fill="hold" nodeType="afterGroup">
                            <p:stCondLst>
                              <p:cond delay="108000"/>
                            </p:stCondLst>
                            <p:childTnLst>
                              <p:par>
                                <p:cTn id="349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1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2" fill="hold" nodeType="afterGroup">
                            <p:stCondLst>
                              <p:cond delay="110000"/>
                            </p:stCondLst>
                            <p:childTnLst>
                              <p:par>
                                <p:cTn id="353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6" fill="hold" nodeType="afterGroup">
                            <p:stCondLst>
                              <p:cond delay="112000"/>
                            </p:stCondLst>
                            <p:childTnLst>
                              <p:par>
                                <p:cTn id="3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9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0" fill="hold" nodeType="afterGroup">
                            <p:stCondLst>
                              <p:cond delay="114000"/>
                            </p:stCondLst>
                            <p:childTnLst>
                              <p:par>
                                <p:cTn id="3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3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4" fill="hold" nodeType="afterGroup">
                            <p:stCondLst>
                              <p:cond delay="116000"/>
                            </p:stCondLst>
                            <p:childTnLst>
                              <p:par>
                                <p:cTn id="365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7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8" fill="hold" nodeType="afterGroup">
                            <p:stCondLst>
                              <p:cond delay="118000"/>
                            </p:stCondLst>
                            <p:childTnLst>
                              <p:par>
                                <p:cTn id="369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1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2" fill="hold" nodeType="afterGroup">
                            <p:stCondLst>
                              <p:cond delay="120000"/>
                            </p:stCondLst>
                            <p:childTnLst>
                              <p:par>
                                <p:cTn id="373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5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6" fill="hold" nodeType="afterGroup">
                            <p:stCondLst>
                              <p:cond delay="122000"/>
                            </p:stCondLst>
                            <p:childTnLst>
                              <p:par>
                                <p:cTn id="377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9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 nodeType="afterGroup">
                            <p:stCondLst>
                              <p:cond delay="124000"/>
                            </p:stCondLst>
                            <p:childTnLst>
                              <p:par>
                                <p:cTn id="38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3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4" fill="hold" nodeType="afterGroup">
                            <p:stCondLst>
                              <p:cond delay="126000"/>
                            </p:stCondLst>
                            <p:childTnLst>
                              <p:par>
                                <p:cTn id="38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8" fill="hold" nodeType="afterGroup">
                            <p:stCondLst>
                              <p:cond delay="128000"/>
                            </p:stCondLst>
                            <p:childTnLst>
                              <p:par>
                                <p:cTn id="389" presetID="4" presetClass="exit" presetSubtype="16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0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2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3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2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4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8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1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3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6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9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0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2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3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6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9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1" fill="hold" nodeType="afterGroup">
                            <p:stCondLst>
                              <p:cond delay="130000"/>
                            </p:stCondLst>
                            <p:childTnLst>
                              <p:par>
                                <p:cTn id="432" presetID="4" presetClass="entr" presetSubtype="16" fill="hold" grpId="1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5" fill="hold" nodeType="afterGroup">
                            <p:stCondLst>
                              <p:cond delay="135000"/>
                            </p:stCondLst>
                            <p:childTnLst>
                              <p:par>
                                <p:cTn id="436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8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9" fill="hold" nodeType="afterGroup">
                            <p:stCondLst>
                              <p:cond delay="137000"/>
                            </p:stCondLst>
                            <p:childTnLst>
                              <p:par>
                                <p:cTn id="44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2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3" fill="hold" nodeType="afterGroup">
                            <p:stCondLst>
                              <p:cond delay="139000"/>
                            </p:stCondLst>
                            <p:childTnLst>
                              <p:par>
                                <p:cTn id="444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6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7" fill="hold" nodeType="afterGroup">
                            <p:stCondLst>
                              <p:cond delay="141000"/>
                            </p:stCondLst>
                            <p:childTnLst>
                              <p:par>
                                <p:cTn id="44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0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1" fill="hold" nodeType="afterGroup">
                            <p:stCondLst>
                              <p:cond delay="143000"/>
                            </p:stCondLst>
                            <p:childTnLst>
                              <p:par>
                                <p:cTn id="45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4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5" fill="hold" nodeType="afterGroup">
                            <p:stCondLst>
                              <p:cond delay="145000"/>
                            </p:stCondLst>
                            <p:childTnLst>
                              <p:par>
                                <p:cTn id="456" presetID="10" presetClass="exit" presetSubtype="0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7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9" presetID="10" presetClass="exit" presetSubtype="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0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2" fill="hold" nodeType="afterGroup">
                            <p:stCondLst>
                              <p:cond delay="147000"/>
                            </p:stCondLst>
                            <p:childTnLst>
                              <p:par>
                                <p:cTn id="463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5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6" fill="hold" nodeType="afterGroup">
                            <p:stCondLst>
                              <p:cond delay="149000"/>
                            </p:stCondLst>
                            <p:childTnLst>
                              <p:par>
                                <p:cTn id="467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9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0" fill="hold" nodeType="afterGroup">
                            <p:stCondLst>
                              <p:cond delay="151000"/>
                            </p:stCondLst>
                            <p:childTnLst>
                              <p:par>
                                <p:cTn id="471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3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4" fill="hold" nodeType="afterGroup">
                            <p:stCondLst>
                              <p:cond delay="153000"/>
                            </p:stCondLst>
                            <p:childTnLst>
                              <p:par>
                                <p:cTn id="475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8" fill="hold" nodeType="afterGroup">
                            <p:stCondLst>
                              <p:cond delay="155000"/>
                            </p:stCondLst>
                            <p:childTnLst>
                              <p:par>
                                <p:cTn id="4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1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2" fill="hold" nodeType="afterGroup">
                            <p:stCondLst>
                              <p:cond delay="157000"/>
                            </p:stCondLst>
                            <p:childTnLst>
                              <p:par>
                                <p:cTn id="4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5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6" fill="hold" nodeType="afterGroup">
                            <p:stCondLst>
                              <p:cond delay="159000"/>
                            </p:stCondLst>
                            <p:childTnLst>
                              <p:par>
                                <p:cTn id="4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9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0" fill="hold" nodeType="afterGroup">
                            <p:stCondLst>
                              <p:cond delay="161000"/>
                            </p:stCondLst>
                            <p:childTnLst>
                              <p:par>
                                <p:cTn id="4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3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4" fill="hold" nodeType="afterGroup">
                            <p:stCondLst>
                              <p:cond delay="163000"/>
                            </p:stCondLst>
                            <p:childTnLst>
                              <p:par>
                                <p:cTn id="495" presetID="4" presetClass="exit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8" presetID="4" presetClass="exit" presetSubtype="16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2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5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7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8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0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1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3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4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6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0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3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6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9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1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4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5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7" fill="hold" nodeType="afterGroup">
                            <p:stCondLst>
                              <p:cond delay="165000"/>
                            </p:stCondLst>
                            <p:childTnLst>
                              <p:par>
                                <p:cTn id="538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0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1" fill="hold" nodeType="afterGroup">
                            <p:stCondLst>
                              <p:cond delay="170000"/>
                            </p:stCondLst>
                            <p:childTnLst>
                              <p:par>
                                <p:cTn id="542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4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5" fill="hold" nodeType="afterGroup">
                            <p:stCondLst>
                              <p:cond delay="172000"/>
                            </p:stCondLst>
                            <p:childTnLst>
                              <p:par>
                                <p:cTn id="546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8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9" fill="hold" nodeType="afterGroup">
                            <p:stCondLst>
                              <p:cond delay="174000"/>
                            </p:stCondLst>
                            <p:childTnLst>
                              <p:par>
                                <p:cTn id="550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2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3" fill="hold" nodeType="afterGroup">
                            <p:stCondLst>
                              <p:cond delay="176000"/>
                            </p:stCondLst>
                            <p:childTnLst>
                              <p:par>
                                <p:cTn id="55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6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7" fill="hold" nodeType="afterGroup">
                            <p:stCondLst>
                              <p:cond delay="178000"/>
                            </p:stCondLst>
                            <p:childTnLst>
                              <p:par>
                                <p:cTn id="558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1" fill="hold" nodeType="afterGroup">
                            <p:stCondLst>
                              <p:cond delay="180000"/>
                            </p:stCondLst>
                            <p:childTnLst>
                              <p:par>
                                <p:cTn id="562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5" fill="hold" nodeType="afterGroup">
                            <p:stCondLst>
                              <p:cond delay="182000"/>
                            </p:stCondLst>
                            <p:childTnLst>
                              <p:par>
                                <p:cTn id="566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8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9" fill="hold" nodeType="afterGroup">
                            <p:stCondLst>
                              <p:cond delay="184000"/>
                            </p:stCondLst>
                            <p:childTnLst>
                              <p:par>
                                <p:cTn id="570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2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3" fill="hold" nodeType="afterGroup">
                            <p:stCondLst>
                              <p:cond delay="186000"/>
                            </p:stCondLst>
                            <p:childTnLst>
                              <p:par>
                                <p:cTn id="57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6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7" fill="hold" nodeType="afterGroup">
                            <p:stCondLst>
                              <p:cond delay="188000"/>
                            </p:stCondLst>
                            <p:childTnLst>
                              <p:par>
                                <p:cTn id="578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0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1" fill="hold" nodeType="afterGroup">
                            <p:stCondLst>
                              <p:cond delay="190000"/>
                            </p:stCondLst>
                            <p:childTnLst>
                              <p:par>
                                <p:cTn id="582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4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5" fill="hold" nodeType="afterGroup">
                            <p:stCondLst>
                              <p:cond delay="192000"/>
                            </p:stCondLst>
                            <p:childTnLst>
                              <p:par>
                                <p:cTn id="58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8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9" fill="hold" nodeType="afterGroup">
                            <p:stCondLst>
                              <p:cond delay="194000"/>
                            </p:stCondLst>
                            <p:childTnLst>
                              <p:par>
                                <p:cTn id="59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2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3" fill="hold" nodeType="afterGroup">
                            <p:stCondLst>
                              <p:cond delay="196000"/>
                            </p:stCondLst>
                            <p:childTnLst>
                              <p:par>
                                <p:cTn id="594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7" fill="hold" nodeType="afterGroup">
                            <p:stCondLst>
                              <p:cond delay="198000"/>
                            </p:stCondLst>
                            <p:childTnLst>
                              <p:par>
                                <p:cTn id="598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0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1" fill="hold" nodeType="afterGroup">
                            <p:stCondLst>
                              <p:cond delay="200000"/>
                            </p:stCondLst>
                            <p:childTnLst>
                              <p:par>
                                <p:cTn id="60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4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5" fill="hold" nodeType="afterGroup">
                            <p:stCondLst>
                              <p:cond delay="202000"/>
                            </p:stCondLst>
                            <p:childTnLst>
                              <p:par>
                                <p:cTn id="60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8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9" fill="hold" nodeType="afterGroup">
                            <p:stCondLst>
                              <p:cond delay="204000"/>
                            </p:stCondLst>
                            <p:childTnLst>
                              <p:par>
                                <p:cTn id="61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2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3" fill="hold" nodeType="afterGroup">
                            <p:stCondLst>
                              <p:cond delay="206000"/>
                            </p:stCondLst>
                            <p:childTnLst>
                              <p:par>
                                <p:cTn id="61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6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7" fill="hold" nodeType="afterGroup">
                            <p:stCondLst>
                              <p:cond delay="208000"/>
                            </p:stCondLst>
                            <p:childTnLst>
                              <p:par>
                                <p:cTn id="61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0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1" fill="hold" nodeType="afterGroup">
                            <p:stCondLst>
                              <p:cond delay="210000"/>
                            </p:stCondLst>
                            <p:childTnLst>
                              <p:par>
                                <p:cTn id="62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4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5" fill="hold" nodeType="afterGroup">
                            <p:stCondLst>
                              <p:cond delay="212000"/>
                            </p:stCondLst>
                            <p:childTnLst>
                              <p:par>
                                <p:cTn id="626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27" dur="5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9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0" dur="5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2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3" dur="5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5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6" dur="5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8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9" dur="5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1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2" dur="5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5" dur="5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8" dur="5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0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1" dur="5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3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4" dur="5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6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7" dur="5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9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0" dur="5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2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3" dur="5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5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6" dur="5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9" dur="5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2" dur="5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5" dur="5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8" dur="5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0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1" dur="5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3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4" dur="5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6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7" dur="5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9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0" dur="5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612"/>
                  </p:tgtEl>
                </p:cond>
              </p:nextCondLst>
            </p:seq>
          </p:childTnLst>
        </p:cTn>
      </p:par>
    </p:tnLst>
    <p:bldLst>
      <p:bldP spid="58370" grpId="0" animBg="1"/>
      <p:bldP spid="58370" grpId="1" animBg="1"/>
      <p:bldP spid="58370" grpId="2" animBg="1"/>
      <p:bldP spid="58370" grpId="3" animBg="1"/>
      <p:bldP spid="58370" grpId="4" animBg="1"/>
      <p:bldP spid="58370" grpId="5" animBg="1"/>
      <p:bldP spid="58371" grpId="0" animBg="1"/>
      <p:bldP spid="58371" grpId="1" animBg="1"/>
      <p:bldP spid="58371" grpId="2" animBg="1"/>
      <p:bldP spid="58371" grpId="3" animBg="1"/>
      <p:bldP spid="58371" grpId="4" animBg="1"/>
      <p:bldP spid="58371" grpId="5" animBg="1"/>
      <p:bldP spid="58371" grpId="6" animBg="1"/>
      <p:bldP spid="58371" grpId="7" animBg="1"/>
      <p:bldP spid="58371" grpId="8" animBg="1"/>
      <p:bldP spid="58371" grpId="9" animBg="1"/>
      <p:bldP spid="58371" grpId="10" animBg="1"/>
      <p:bldP spid="58371" grpId="11" animBg="1"/>
      <p:bldP spid="58372" grpId="0" animBg="1"/>
      <p:bldP spid="58372" grpId="1" animBg="1"/>
      <p:bldP spid="58372" grpId="2" animBg="1"/>
      <p:bldP spid="58372" grpId="3" animBg="1"/>
      <p:bldP spid="58372" grpId="4" animBg="1"/>
      <p:bldP spid="58372" grpId="5" animBg="1"/>
      <p:bldP spid="58372" grpId="6" animBg="1"/>
      <p:bldP spid="58372" grpId="7" animBg="1"/>
      <p:bldP spid="58372" grpId="8" animBg="1"/>
      <p:bldP spid="58373" grpId="0" animBg="1"/>
      <p:bldP spid="58373" grpId="1" animBg="1"/>
      <p:bldP spid="58373" grpId="2" animBg="1"/>
      <p:bldP spid="58373" grpId="3" animBg="1"/>
      <p:bldP spid="58374" grpId="0" animBg="1"/>
      <p:bldP spid="58374" grpId="1" animBg="1"/>
      <p:bldP spid="58374" grpId="2" animBg="1"/>
      <p:bldP spid="58374" grpId="3" animBg="1"/>
      <p:bldP spid="58374" grpId="4" animBg="1"/>
      <p:bldP spid="58374" grpId="5" animBg="1"/>
      <p:bldP spid="58374" grpId="6" animBg="1"/>
      <p:bldP spid="58374" grpId="7" animBg="1"/>
      <p:bldP spid="58374" grpId="8" animBg="1"/>
      <p:bldP spid="58374" grpId="9" animBg="1"/>
      <p:bldP spid="58374" grpId="10" animBg="1"/>
      <p:bldP spid="58374" grpId="11" animBg="1"/>
      <p:bldP spid="58375" grpId="0" animBg="1"/>
      <p:bldP spid="58375" grpId="1" animBg="1"/>
      <p:bldP spid="58375" grpId="2" animBg="1"/>
      <p:bldP spid="58375" grpId="3" animBg="1"/>
      <p:bldP spid="58375" grpId="4" animBg="1"/>
      <p:bldP spid="58375" grpId="5" animBg="1"/>
      <p:bldP spid="58375" grpId="6" animBg="1"/>
      <p:bldP spid="58375" grpId="7" animBg="1"/>
      <p:bldP spid="58375" grpId="8" animBg="1"/>
      <p:bldP spid="58375" grpId="9" animBg="1"/>
      <p:bldP spid="58375" grpId="10" animBg="1"/>
      <p:bldP spid="58375" grpId="11" animBg="1"/>
      <p:bldP spid="58375" grpId="12" animBg="1"/>
      <p:bldP spid="58375" grpId="13" animBg="1"/>
      <p:bldP spid="58376" grpId="0" animBg="1"/>
      <p:bldP spid="58376" grpId="1" animBg="1"/>
      <p:bldP spid="58376" grpId="2" animBg="1"/>
      <p:bldP spid="58376" grpId="3" animBg="1"/>
      <p:bldP spid="58376" grpId="4" animBg="1"/>
      <p:bldP spid="58376" grpId="5" animBg="1"/>
      <p:bldP spid="58376" grpId="6" animBg="1"/>
      <p:bldP spid="58376" grpId="7" animBg="1"/>
      <p:bldP spid="58376" grpId="8" animBg="1"/>
      <p:bldP spid="58376" grpId="9" animBg="1"/>
      <p:bldP spid="58377" grpId="0" animBg="1"/>
      <p:bldP spid="58377" grpId="1" animBg="1"/>
      <p:bldP spid="58377" grpId="2" animBg="1"/>
      <p:bldP spid="58377" grpId="3" animBg="1"/>
      <p:bldP spid="58378" grpId="0" animBg="1"/>
      <p:bldP spid="58378" grpId="1" animBg="1"/>
      <p:bldP spid="58378" grpId="2" animBg="1"/>
      <p:bldP spid="58378" grpId="3" animBg="1"/>
      <p:bldP spid="58379" grpId="0" animBg="1"/>
      <p:bldP spid="58379" grpId="1" animBg="1"/>
      <p:bldP spid="58379" grpId="2" animBg="1"/>
      <p:bldP spid="58379" grpId="3" animBg="1"/>
      <p:bldP spid="58380" grpId="0" animBg="1"/>
      <p:bldP spid="58380" grpId="1" animBg="1"/>
      <p:bldP spid="58380" grpId="2" animBg="1"/>
      <p:bldP spid="58380" grpId="3" animBg="1"/>
      <p:bldP spid="58380" grpId="4" animBg="1"/>
      <p:bldP spid="58380" grpId="5" animBg="1"/>
      <p:bldP spid="58380" grpId="6" animBg="1"/>
      <p:bldP spid="58380" grpId="7" animBg="1"/>
      <p:bldP spid="58380" grpId="8" animBg="1"/>
      <p:bldP spid="58380" grpId="9" animBg="1"/>
      <p:bldP spid="58380" grpId="10" animBg="1"/>
      <p:bldP spid="58380" grpId="11" animBg="1"/>
      <p:bldP spid="58381" grpId="0" animBg="1"/>
      <p:bldP spid="58381" grpId="1" animBg="1"/>
      <p:bldP spid="58381" grpId="2" animBg="1"/>
      <p:bldP spid="58381" grpId="3" animBg="1"/>
      <p:bldP spid="58381" grpId="4" animBg="1"/>
      <p:bldP spid="58381" grpId="5" animBg="1"/>
      <p:bldP spid="58382" grpId="0" animBg="1"/>
      <p:bldP spid="58382" grpId="1" animBg="1"/>
      <p:bldP spid="58382" grpId="2" animBg="1"/>
      <p:bldP spid="58382" grpId="3" animBg="1"/>
      <p:bldP spid="58382" grpId="4" animBg="1"/>
      <p:bldP spid="58382" grpId="5" animBg="1"/>
      <p:bldP spid="58382" grpId="6" animBg="1"/>
      <p:bldP spid="58382" grpId="7" animBg="1"/>
      <p:bldP spid="58382" grpId="8" animBg="1"/>
      <p:bldP spid="58382" grpId="9" animBg="1"/>
      <p:bldP spid="58382" grpId="10" animBg="1"/>
      <p:bldP spid="58382" grpId="11" animBg="1"/>
      <p:bldP spid="58383" grpId="0" animBg="1"/>
      <p:bldP spid="58383" grpId="1" animBg="1"/>
      <p:bldP spid="58383" grpId="2" animBg="1"/>
      <p:bldP spid="58383" grpId="3" animBg="1"/>
      <p:bldP spid="58383" grpId="4" animBg="1"/>
      <p:bldP spid="58383" grpId="5" animBg="1"/>
      <p:bldP spid="58383" grpId="6" animBg="1"/>
      <p:bldP spid="58383" grpId="7" animBg="1"/>
      <p:bldP spid="58383" grpId="8" animBg="1"/>
      <p:bldP spid="58384" grpId="0" animBg="1"/>
      <p:bldP spid="58384" grpId="1" animBg="1"/>
      <p:bldP spid="58384" grpId="2" animBg="1"/>
      <p:bldP spid="58384" grpId="3" animBg="1"/>
      <p:bldP spid="58385" grpId="0" animBg="1"/>
      <p:bldP spid="58385" grpId="1" animBg="1"/>
      <p:bldP spid="58385" grpId="2" animBg="1"/>
      <p:bldP spid="58385" grpId="3" animBg="1"/>
      <p:bldP spid="58385" grpId="4" animBg="1"/>
      <p:bldP spid="58385" grpId="5" animBg="1"/>
      <p:bldP spid="58385" grpId="6" animBg="1"/>
      <p:bldP spid="58385" grpId="7" animBg="1"/>
      <p:bldP spid="58385" grpId="8" animBg="1"/>
      <p:bldP spid="58385" grpId="9" animBg="1"/>
      <p:bldP spid="58385" grpId="10" animBg="1"/>
      <p:bldP spid="58385" grpId="11" animBg="1"/>
      <p:bldP spid="58386" grpId="0" animBg="1"/>
      <p:bldP spid="58386" grpId="1" animBg="1"/>
      <p:bldP spid="58386" grpId="2" animBg="1"/>
      <p:bldP spid="58386" grpId="3" animBg="1"/>
      <p:bldP spid="58386" grpId="4" animBg="1"/>
      <p:bldP spid="58386" grpId="5" animBg="1"/>
      <p:bldP spid="58386" grpId="6" animBg="1"/>
      <p:bldP spid="58386" grpId="7" animBg="1"/>
      <p:bldP spid="58386" grpId="8" animBg="1"/>
      <p:bldP spid="58386" grpId="9" animBg="1"/>
      <p:bldP spid="58386" grpId="10" animBg="1"/>
      <p:bldP spid="58386" grpId="11" animBg="1"/>
      <p:bldP spid="58386" grpId="12" animBg="1"/>
      <p:bldP spid="58386" grpId="13" animBg="1"/>
      <p:bldP spid="58387" grpId="0" animBg="1"/>
      <p:bldP spid="58387" grpId="1" animBg="1"/>
      <p:bldP spid="58387" grpId="2" animBg="1"/>
      <p:bldP spid="58387" grpId="3" animBg="1"/>
      <p:bldP spid="58387" grpId="4" animBg="1"/>
      <p:bldP spid="58387" grpId="5" animBg="1"/>
      <p:bldP spid="58387" grpId="6" animBg="1"/>
      <p:bldP spid="58387" grpId="7" animBg="1"/>
      <p:bldP spid="58387" grpId="8" animBg="1"/>
      <p:bldP spid="58387" grpId="9" animBg="1"/>
      <p:bldP spid="58388" grpId="0" animBg="1"/>
      <p:bldP spid="58388" grpId="1" animBg="1"/>
      <p:bldP spid="58388" grpId="2" animBg="1"/>
      <p:bldP spid="58388" grpId="3" animBg="1"/>
      <p:bldP spid="58389" grpId="0" animBg="1"/>
      <p:bldP spid="58389" grpId="1" animBg="1"/>
      <p:bldP spid="58389" grpId="2" animBg="1"/>
      <p:bldP spid="58389" grpId="3" animBg="1"/>
      <p:bldP spid="58390" grpId="0" animBg="1"/>
      <p:bldP spid="58390" grpId="1" animBg="1"/>
      <p:bldP spid="58390" grpId="2" animBg="1"/>
      <p:bldP spid="58390" grpId="3" animBg="1"/>
      <p:bldP spid="58392" grpId="0" animBg="1"/>
      <p:bldP spid="58394" grpId="0" animBg="1"/>
      <p:bldP spid="58394" grpId="1" animBg="1"/>
      <p:bldP spid="58396" grpId="0" animBg="1"/>
      <p:bldP spid="58396" grpId="1" animBg="1"/>
      <p:bldP spid="58397" grpId="0" animBg="1"/>
      <p:bldP spid="58397" grpId="1" animBg="1"/>
      <p:bldP spid="58606" grpId="0" animBg="1"/>
      <p:bldP spid="58606" grpId="1" animBg="1"/>
      <p:bldP spid="58606" grpId="2" animBg="1"/>
      <p:bldP spid="58606" grpId="3" animBg="1"/>
      <p:bldP spid="58606" grpId="4" animBg="1"/>
      <p:bldP spid="58606" grpId="5" animBg="1"/>
      <p:bldP spid="58606" grpId="6" animBg="1"/>
      <p:bldP spid="58606" grpId="7" animBg="1"/>
      <p:bldP spid="58606" grpId="8" animBg="1"/>
      <p:bldP spid="58606" grpId="9" animBg="1"/>
      <p:bldP spid="58606" grpId="10" animBg="1"/>
      <p:bldP spid="58606" grpId="1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2"/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52227" name="Text Box 3"/>
          <p:cNvSpPr txBox="1">
            <a:spLocks noChangeArrowheads="1"/>
          </p:cNvSpPr>
          <p:nvPr/>
        </p:nvSpPr>
        <p:spPr bwMode="auto">
          <a:xfrm>
            <a:off x="5940425" y="143510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</a:p>
        </p:txBody>
      </p:sp>
      <p:sp>
        <p:nvSpPr>
          <p:cNvPr id="52228" name="Text Box 4"/>
          <p:cNvSpPr txBox="1">
            <a:spLocks noChangeArrowheads="1"/>
          </p:cNvSpPr>
          <p:nvPr/>
        </p:nvSpPr>
        <p:spPr bwMode="auto">
          <a:xfrm>
            <a:off x="5940425" y="19780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6</a:t>
            </a:r>
          </a:p>
        </p:txBody>
      </p:sp>
      <p:sp>
        <p:nvSpPr>
          <p:cNvPr id="52229" name="Text Box 5"/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9</a:t>
            </a:r>
          </a:p>
        </p:txBody>
      </p:sp>
      <p:sp>
        <p:nvSpPr>
          <p:cNvPr id="52230" name="Text Box 6"/>
          <p:cNvSpPr txBox="1">
            <a:spLocks noChangeArrowheads="1"/>
          </p:cNvSpPr>
          <p:nvPr/>
        </p:nvSpPr>
        <p:spPr bwMode="auto">
          <a:xfrm>
            <a:off x="5940425" y="30194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12</a:t>
            </a:r>
          </a:p>
        </p:txBody>
      </p:sp>
      <p:sp>
        <p:nvSpPr>
          <p:cNvPr id="52231" name="Text Box 7"/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15</a:t>
            </a:r>
          </a:p>
        </p:txBody>
      </p:sp>
      <p:sp>
        <p:nvSpPr>
          <p:cNvPr id="52232" name="Text Box 8"/>
          <p:cNvSpPr txBox="1">
            <a:spLocks noChangeArrowheads="1"/>
          </p:cNvSpPr>
          <p:nvPr/>
        </p:nvSpPr>
        <p:spPr bwMode="auto">
          <a:xfrm>
            <a:off x="5940425" y="40989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18</a:t>
            </a:r>
          </a:p>
        </p:txBody>
      </p:sp>
      <p:sp>
        <p:nvSpPr>
          <p:cNvPr id="52233" name="Text Box 9"/>
          <p:cNvSpPr txBox="1">
            <a:spLocks noChangeArrowheads="1"/>
          </p:cNvSpPr>
          <p:nvPr/>
        </p:nvSpPr>
        <p:spPr bwMode="auto">
          <a:xfrm>
            <a:off x="5940425" y="46148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21</a:t>
            </a:r>
          </a:p>
        </p:txBody>
      </p:sp>
      <p:sp>
        <p:nvSpPr>
          <p:cNvPr id="52234" name="Text Box 10"/>
          <p:cNvSpPr txBox="1">
            <a:spLocks noChangeArrowheads="1"/>
          </p:cNvSpPr>
          <p:nvPr/>
        </p:nvSpPr>
        <p:spPr bwMode="auto">
          <a:xfrm>
            <a:off x="5940425" y="51244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24</a:t>
            </a:r>
          </a:p>
        </p:txBody>
      </p:sp>
      <p:sp>
        <p:nvSpPr>
          <p:cNvPr id="52235" name="Text Box 11"/>
          <p:cNvSpPr txBox="1">
            <a:spLocks noChangeArrowheads="1"/>
          </p:cNvSpPr>
          <p:nvPr/>
        </p:nvSpPr>
        <p:spPr bwMode="auto">
          <a:xfrm>
            <a:off x="5940425" y="56562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27</a:t>
            </a:r>
          </a:p>
        </p:txBody>
      </p:sp>
      <p:sp>
        <p:nvSpPr>
          <p:cNvPr id="52236" name="Text Box 12"/>
          <p:cNvSpPr txBox="1">
            <a:spLocks noChangeArrowheads="1"/>
          </p:cNvSpPr>
          <p:nvPr/>
        </p:nvSpPr>
        <p:spPr bwMode="auto">
          <a:xfrm>
            <a:off x="5940425" y="61658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30</a:t>
            </a:r>
          </a:p>
        </p:txBody>
      </p:sp>
      <p:sp>
        <p:nvSpPr>
          <p:cNvPr id="52237" name="Text Box 13"/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52238" name="Text Box 14"/>
          <p:cNvSpPr txBox="1">
            <a:spLocks noChangeArrowheads="1"/>
          </p:cNvSpPr>
          <p:nvPr/>
        </p:nvSpPr>
        <p:spPr bwMode="auto">
          <a:xfrm>
            <a:off x="3851275" y="14462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</a:p>
        </p:txBody>
      </p:sp>
      <p:sp>
        <p:nvSpPr>
          <p:cNvPr id="52239" name="Text Box 15"/>
          <p:cNvSpPr txBox="1">
            <a:spLocks noChangeArrowheads="1"/>
          </p:cNvSpPr>
          <p:nvPr/>
        </p:nvSpPr>
        <p:spPr bwMode="auto">
          <a:xfrm>
            <a:off x="3851275" y="19510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</a:p>
        </p:txBody>
      </p:sp>
      <p:sp>
        <p:nvSpPr>
          <p:cNvPr id="52240" name="Text Box 16"/>
          <p:cNvSpPr txBox="1">
            <a:spLocks noChangeArrowheads="1"/>
          </p:cNvSpPr>
          <p:nvPr/>
        </p:nvSpPr>
        <p:spPr bwMode="auto">
          <a:xfrm>
            <a:off x="3851275" y="24812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</a:p>
        </p:txBody>
      </p:sp>
      <p:sp>
        <p:nvSpPr>
          <p:cNvPr id="52241" name="Text Box 17"/>
          <p:cNvSpPr txBox="1">
            <a:spLocks noChangeArrowheads="1"/>
          </p:cNvSpPr>
          <p:nvPr/>
        </p:nvSpPr>
        <p:spPr bwMode="auto">
          <a:xfrm>
            <a:off x="3851275" y="30194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</a:t>
            </a:r>
          </a:p>
        </p:txBody>
      </p:sp>
      <p:sp>
        <p:nvSpPr>
          <p:cNvPr id="52242" name="Text Box 18"/>
          <p:cNvSpPr txBox="1">
            <a:spLocks noChangeArrowheads="1"/>
          </p:cNvSpPr>
          <p:nvPr/>
        </p:nvSpPr>
        <p:spPr bwMode="auto">
          <a:xfrm>
            <a:off x="3851275" y="355600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5</a:t>
            </a:r>
          </a:p>
        </p:txBody>
      </p:sp>
      <p:sp>
        <p:nvSpPr>
          <p:cNvPr id="52243" name="Text Box 19"/>
          <p:cNvSpPr txBox="1">
            <a:spLocks noChangeArrowheads="1"/>
          </p:cNvSpPr>
          <p:nvPr/>
        </p:nvSpPr>
        <p:spPr bwMode="auto">
          <a:xfrm>
            <a:off x="3851275" y="40941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6</a:t>
            </a:r>
          </a:p>
        </p:txBody>
      </p:sp>
      <p:sp>
        <p:nvSpPr>
          <p:cNvPr id="52244" name="Text Box 20"/>
          <p:cNvSpPr txBox="1">
            <a:spLocks noChangeArrowheads="1"/>
          </p:cNvSpPr>
          <p:nvPr/>
        </p:nvSpPr>
        <p:spPr bwMode="auto">
          <a:xfrm>
            <a:off x="3851275" y="46085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7</a:t>
            </a:r>
          </a:p>
        </p:txBody>
      </p:sp>
      <p:sp>
        <p:nvSpPr>
          <p:cNvPr id="52245" name="Text Box 21"/>
          <p:cNvSpPr txBox="1">
            <a:spLocks noChangeArrowheads="1"/>
          </p:cNvSpPr>
          <p:nvPr/>
        </p:nvSpPr>
        <p:spPr bwMode="auto">
          <a:xfrm>
            <a:off x="3851275" y="51403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8</a:t>
            </a:r>
          </a:p>
        </p:txBody>
      </p:sp>
      <p:sp>
        <p:nvSpPr>
          <p:cNvPr id="52246" name="Text Box 22"/>
          <p:cNvSpPr txBox="1">
            <a:spLocks noChangeArrowheads="1"/>
          </p:cNvSpPr>
          <p:nvPr/>
        </p:nvSpPr>
        <p:spPr bwMode="auto">
          <a:xfrm>
            <a:off x="3851275" y="566737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9</a:t>
            </a:r>
          </a:p>
        </p:txBody>
      </p:sp>
      <p:sp>
        <p:nvSpPr>
          <p:cNvPr id="52247" name="Text Box 23"/>
          <p:cNvSpPr txBox="1">
            <a:spLocks noChangeArrowheads="1"/>
          </p:cNvSpPr>
          <p:nvPr/>
        </p:nvSpPr>
        <p:spPr bwMode="auto">
          <a:xfrm>
            <a:off x="3851275" y="61928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10</a:t>
            </a:r>
          </a:p>
        </p:txBody>
      </p:sp>
      <p:sp>
        <p:nvSpPr>
          <p:cNvPr id="52248" name="Text Box 24"/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tafel van 3</a:t>
            </a:r>
          </a:p>
        </p:txBody>
      </p:sp>
      <p:sp>
        <p:nvSpPr>
          <p:cNvPr id="52249" name="Text Box 25"/>
          <p:cNvSpPr txBox="1">
            <a:spLocks noChangeArrowheads="1"/>
          </p:cNvSpPr>
          <p:nvPr/>
        </p:nvSpPr>
        <p:spPr bwMode="auto">
          <a:xfrm>
            <a:off x="395288" y="1557338"/>
            <a:ext cx="3168650" cy="12017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b="1" u="sng"/>
              <a:t>1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0000FF"/>
                </a:solidFill>
              </a:rPr>
              <a:t>blauw</a:t>
            </a:r>
            <a:r>
              <a:rPr lang="nl-NL" altLang="nl-NL"/>
              <a:t> vakje</a:t>
            </a:r>
          </a:p>
          <a:p>
            <a:pPr>
              <a:spcBef>
                <a:spcPct val="50000"/>
              </a:spcBef>
            </a:pPr>
            <a:r>
              <a:rPr lang="nl-NL" altLang="nl-NL"/>
              <a:t>             antwoord verschijnt</a:t>
            </a:r>
          </a:p>
        </p:txBody>
      </p:sp>
      <p:sp>
        <p:nvSpPr>
          <p:cNvPr id="52250" name="Text Box 26"/>
          <p:cNvSpPr txBox="1">
            <a:spLocks noChangeArrowheads="1"/>
          </p:cNvSpPr>
          <p:nvPr/>
        </p:nvSpPr>
        <p:spPr bwMode="auto">
          <a:xfrm>
            <a:off x="395288" y="2997200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b="1" u="sng"/>
              <a:t>2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FF3300"/>
                </a:solidFill>
              </a:rPr>
              <a:t>rood</a:t>
            </a:r>
            <a:r>
              <a:rPr lang="nl-NL" altLang="nl-NL"/>
              <a:t> rondje</a:t>
            </a:r>
            <a:endParaRPr lang="nl-NL" altLang="nl-NL" u="sng"/>
          </a:p>
          <a:p>
            <a:pPr>
              <a:spcBef>
                <a:spcPct val="50000"/>
              </a:spcBef>
            </a:pPr>
            <a:r>
              <a:rPr lang="nl-NL" altLang="nl-NL"/>
              <a:t>              antwoord verdwijnt</a:t>
            </a:r>
          </a:p>
          <a:p>
            <a:pPr>
              <a:spcBef>
                <a:spcPct val="50000"/>
              </a:spcBef>
            </a:pPr>
            <a:endParaRPr lang="nl-NL" altLang="nl-NL"/>
          </a:p>
        </p:txBody>
      </p:sp>
      <p:sp>
        <p:nvSpPr>
          <p:cNvPr id="52251" name="Text Box 27"/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tafel van 3</a:t>
            </a:r>
          </a:p>
        </p:txBody>
      </p:sp>
      <p:sp>
        <p:nvSpPr>
          <p:cNvPr id="52252" name="Text Box 28"/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52253" name="AutoShape 2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667625" y="4941888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altLang="nl-NL" sz="1200" b="1"/>
              <a:t>Opnieuw </a:t>
            </a:r>
            <a:endParaRPr lang="nl-NL" altLang="nl-NL"/>
          </a:p>
        </p:txBody>
      </p:sp>
      <p:sp>
        <p:nvSpPr>
          <p:cNvPr id="52254" name="Text Box 30"/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3 =</a:t>
            </a:r>
          </a:p>
        </p:txBody>
      </p:sp>
      <p:sp>
        <p:nvSpPr>
          <p:cNvPr id="52255" name="Text Box 31"/>
          <p:cNvSpPr txBox="1">
            <a:spLocks noChangeArrowheads="1"/>
          </p:cNvSpPr>
          <p:nvPr/>
        </p:nvSpPr>
        <p:spPr bwMode="auto">
          <a:xfrm>
            <a:off x="4572000" y="143510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3 =</a:t>
            </a:r>
          </a:p>
        </p:txBody>
      </p:sp>
      <p:sp>
        <p:nvSpPr>
          <p:cNvPr id="52256" name="Text Box 32"/>
          <p:cNvSpPr txBox="1">
            <a:spLocks noChangeArrowheads="1"/>
          </p:cNvSpPr>
          <p:nvPr/>
        </p:nvSpPr>
        <p:spPr bwMode="auto">
          <a:xfrm>
            <a:off x="4572000" y="19669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3 =</a:t>
            </a:r>
          </a:p>
        </p:txBody>
      </p:sp>
      <p:sp>
        <p:nvSpPr>
          <p:cNvPr id="52257" name="Text Box 33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3 =</a:t>
            </a:r>
          </a:p>
        </p:txBody>
      </p:sp>
      <p:sp>
        <p:nvSpPr>
          <p:cNvPr id="52258" name="Text Box 34"/>
          <p:cNvSpPr txBox="1">
            <a:spLocks noChangeArrowheads="1"/>
          </p:cNvSpPr>
          <p:nvPr/>
        </p:nvSpPr>
        <p:spPr bwMode="auto">
          <a:xfrm>
            <a:off x="4572000" y="30194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3 =</a:t>
            </a:r>
          </a:p>
        </p:txBody>
      </p:sp>
      <p:sp>
        <p:nvSpPr>
          <p:cNvPr id="52259" name="Text Box 35"/>
          <p:cNvSpPr txBox="1">
            <a:spLocks noChangeArrowheads="1"/>
          </p:cNvSpPr>
          <p:nvPr/>
        </p:nvSpPr>
        <p:spPr bwMode="auto">
          <a:xfrm>
            <a:off x="4572000" y="35623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3 =</a:t>
            </a:r>
          </a:p>
        </p:txBody>
      </p:sp>
      <p:sp>
        <p:nvSpPr>
          <p:cNvPr id="52260" name="Text Box 36"/>
          <p:cNvSpPr txBox="1">
            <a:spLocks noChangeArrowheads="1"/>
          </p:cNvSpPr>
          <p:nvPr/>
        </p:nvSpPr>
        <p:spPr bwMode="auto">
          <a:xfrm>
            <a:off x="4572000" y="40878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3 =</a:t>
            </a:r>
          </a:p>
        </p:txBody>
      </p:sp>
      <p:sp>
        <p:nvSpPr>
          <p:cNvPr id="52261" name="Text Box 37"/>
          <p:cNvSpPr txBox="1">
            <a:spLocks noChangeArrowheads="1"/>
          </p:cNvSpPr>
          <p:nvPr/>
        </p:nvSpPr>
        <p:spPr bwMode="auto">
          <a:xfrm>
            <a:off x="4572000" y="461486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3 =</a:t>
            </a:r>
          </a:p>
        </p:txBody>
      </p:sp>
      <p:sp>
        <p:nvSpPr>
          <p:cNvPr id="52262" name="Text Box 38"/>
          <p:cNvSpPr txBox="1">
            <a:spLocks noChangeArrowheads="1"/>
          </p:cNvSpPr>
          <p:nvPr/>
        </p:nvSpPr>
        <p:spPr bwMode="auto">
          <a:xfrm>
            <a:off x="4572000" y="51466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3 =</a:t>
            </a:r>
          </a:p>
        </p:txBody>
      </p:sp>
      <p:sp>
        <p:nvSpPr>
          <p:cNvPr id="52263" name="Text Box 39"/>
          <p:cNvSpPr txBox="1">
            <a:spLocks noChangeArrowheads="1"/>
          </p:cNvSpPr>
          <p:nvPr/>
        </p:nvSpPr>
        <p:spPr bwMode="auto">
          <a:xfrm>
            <a:off x="4572000" y="567213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3 =</a:t>
            </a:r>
          </a:p>
        </p:txBody>
      </p:sp>
      <p:sp>
        <p:nvSpPr>
          <p:cNvPr id="52264" name="Text Box 40"/>
          <p:cNvSpPr txBox="1">
            <a:spLocks noChangeArrowheads="1"/>
          </p:cNvSpPr>
          <p:nvPr/>
        </p:nvSpPr>
        <p:spPr bwMode="auto">
          <a:xfrm>
            <a:off x="4572000" y="619918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3 =</a:t>
            </a:r>
          </a:p>
        </p:txBody>
      </p:sp>
      <p:sp>
        <p:nvSpPr>
          <p:cNvPr id="52265" name="Oval 41"/>
          <p:cNvSpPr>
            <a:spLocks noChangeArrowheads="1"/>
          </p:cNvSpPr>
          <p:nvPr/>
        </p:nvSpPr>
        <p:spPr bwMode="auto">
          <a:xfrm>
            <a:off x="6792913" y="9080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2266" name="Oval 42"/>
          <p:cNvSpPr>
            <a:spLocks noChangeArrowheads="1"/>
          </p:cNvSpPr>
          <p:nvPr/>
        </p:nvSpPr>
        <p:spPr bwMode="auto">
          <a:xfrm>
            <a:off x="6804025" y="14509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2267" name="Oval 43"/>
          <p:cNvSpPr>
            <a:spLocks noChangeArrowheads="1"/>
          </p:cNvSpPr>
          <p:nvPr/>
        </p:nvSpPr>
        <p:spPr bwMode="auto">
          <a:xfrm>
            <a:off x="6804025" y="19780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2268" name="Oval 44"/>
          <p:cNvSpPr>
            <a:spLocks noChangeArrowheads="1"/>
          </p:cNvSpPr>
          <p:nvPr/>
        </p:nvSpPr>
        <p:spPr bwMode="auto">
          <a:xfrm>
            <a:off x="6804025" y="250348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2269" name="Oval 45"/>
          <p:cNvSpPr>
            <a:spLocks noChangeArrowheads="1"/>
          </p:cNvSpPr>
          <p:nvPr/>
        </p:nvSpPr>
        <p:spPr bwMode="auto">
          <a:xfrm>
            <a:off x="6804025" y="30416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2270" name="Oval 46"/>
          <p:cNvSpPr>
            <a:spLocks noChangeArrowheads="1"/>
          </p:cNvSpPr>
          <p:nvPr/>
        </p:nvSpPr>
        <p:spPr bwMode="auto">
          <a:xfrm>
            <a:off x="6804025" y="35718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2271" name="Oval 47"/>
          <p:cNvSpPr>
            <a:spLocks noChangeArrowheads="1"/>
          </p:cNvSpPr>
          <p:nvPr/>
        </p:nvSpPr>
        <p:spPr bwMode="auto">
          <a:xfrm>
            <a:off x="6804025" y="40989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2272" name="Oval 48"/>
          <p:cNvSpPr>
            <a:spLocks noChangeArrowheads="1"/>
          </p:cNvSpPr>
          <p:nvPr/>
        </p:nvSpPr>
        <p:spPr bwMode="auto">
          <a:xfrm>
            <a:off x="6804025" y="463550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2273" name="Oval 49"/>
          <p:cNvSpPr>
            <a:spLocks noChangeArrowheads="1"/>
          </p:cNvSpPr>
          <p:nvPr/>
        </p:nvSpPr>
        <p:spPr bwMode="auto">
          <a:xfrm>
            <a:off x="6804025" y="51403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2274" name="Oval 50"/>
          <p:cNvSpPr>
            <a:spLocks noChangeArrowheads="1"/>
          </p:cNvSpPr>
          <p:nvPr/>
        </p:nvSpPr>
        <p:spPr bwMode="auto">
          <a:xfrm>
            <a:off x="6804025" y="5656263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2275" name="Oval 51"/>
          <p:cNvSpPr>
            <a:spLocks noChangeArrowheads="1"/>
          </p:cNvSpPr>
          <p:nvPr/>
        </p:nvSpPr>
        <p:spPr bwMode="auto">
          <a:xfrm>
            <a:off x="6804025" y="619283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2276" name="Line 52"/>
          <p:cNvSpPr>
            <a:spLocks noChangeShapeType="1"/>
          </p:cNvSpPr>
          <p:nvPr/>
        </p:nvSpPr>
        <p:spPr bwMode="auto">
          <a:xfrm>
            <a:off x="539750" y="2565400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52277" name="Text Box 53"/>
          <p:cNvSpPr txBox="1">
            <a:spLocks noChangeArrowheads="1"/>
          </p:cNvSpPr>
          <p:nvPr/>
        </p:nvSpPr>
        <p:spPr bwMode="auto">
          <a:xfrm>
            <a:off x="395288" y="4797425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dirty="0"/>
              <a:t>Klik op </a:t>
            </a:r>
            <a:r>
              <a:rPr lang="nl-NL" altLang="nl-NL" dirty="0" smtClean="0"/>
              <a:t>de </a:t>
            </a:r>
            <a:r>
              <a:rPr lang="nl-NL" altLang="nl-NL" dirty="0"/>
              <a:t>knop opnieuw</a:t>
            </a:r>
            <a:endParaRPr lang="nl-NL" altLang="nl-NL" u="sng" dirty="0"/>
          </a:p>
          <a:p>
            <a:pPr>
              <a:spcBef>
                <a:spcPct val="50000"/>
              </a:spcBef>
            </a:pPr>
            <a:r>
              <a:rPr lang="nl-NL" altLang="nl-NL" dirty="0"/>
              <a:t>              </a:t>
            </a:r>
          </a:p>
          <a:p>
            <a:pPr>
              <a:spcBef>
                <a:spcPct val="50000"/>
              </a:spcBef>
            </a:pPr>
            <a:endParaRPr lang="nl-NL" altLang="nl-NL" dirty="0"/>
          </a:p>
          <a:p>
            <a:pPr>
              <a:spcBef>
                <a:spcPct val="50000"/>
              </a:spcBef>
            </a:pPr>
            <a:r>
              <a:rPr lang="nl-NL" altLang="nl-NL" dirty="0"/>
              <a:t>alle antwoorden verdwijnen</a:t>
            </a:r>
          </a:p>
        </p:txBody>
      </p:sp>
      <p:sp>
        <p:nvSpPr>
          <p:cNvPr id="52278" name="AutoShape 5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476375" y="5300663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altLang="nl-NL" sz="1200" b="1"/>
              <a:t>Opnieuw </a:t>
            </a:r>
            <a:endParaRPr lang="nl-NL" altLang="nl-NL"/>
          </a:p>
        </p:txBody>
      </p:sp>
      <p:sp>
        <p:nvSpPr>
          <p:cNvPr id="52279" name="Line 55"/>
          <p:cNvSpPr>
            <a:spLocks noChangeShapeType="1"/>
          </p:cNvSpPr>
          <p:nvPr/>
        </p:nvSpPr>
        <p:spPr bwMode="auto">
          <a:xfrm>
            <a:off x="539750" y="4005263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52280" name="AutoShape 5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39113" y="5589588"/>
            <a:ext cx="431800" cy="431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2281" name="AutoShape 57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696200" y="5589588"/>
            <a:ext cx="431800" cy="431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21627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522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522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522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2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2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52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52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52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522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22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37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522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22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22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38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522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 nodeType="clickPar">
                      <p:stCondLst>
                        <p:cond delay="0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2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2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39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522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 nodeType="clickPar">
                      <p:stCondLst>
                        <p:cond delay="0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22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22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40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522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 nodeType="clickPar">
                      <p:stCondLst>
                        <p:cond delay="0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2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2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41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522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 nodeType="clickPar">
                      <p:stCondLst>
                        <p:cond delay="0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22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22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42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522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 nodeType="clickPar">
                      <p:stCondLst>
                        <p:cond delay="0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22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22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43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522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 nodeType="clickPar">
                      <p:stCondLst>
                        <p:cond delay="0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522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522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44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522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 nodeType="clickPar">
                      <p:stCondLst>
                        <p:cond delay="0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522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522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45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522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 nodeType="clickPar">
                      <p:stCondLst>
                        <p:cond delay="0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522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522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46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522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 nodeType="clickPar">
                      <p:stCondLst>
                        <p:cond delay="0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52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52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47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522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 nodeType="clickPar">
                      <p:stCondLst>
                        <p:cond delay="0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52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52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4" dur="2000"/>
                                        <p:tgtEl>
                                          <p:spTgt spid="52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2000" fill="hold"/>
                                        <p:tgtEl>
                                          <p:spTgt spid="52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0" fill="hold"/>
                                        <p:tgtEl>
                                          <p:spTgt spid="52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0" dur="2000"/>
                                        <p:tgtEl>
                                          <p:spTgt spid="52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522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522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52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0" fill="hold"/>
                                        <p:tgtEl>
                                          <p:spTgt spid="52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0" dur="2000"/>
                                        <p:tgtEl>
                                          <p:spTgt spid="52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522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522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2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52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0" fill="hold"/>
                                        <p:tgtEl>
                                          <p:spTgt spid="52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0" dur="2000"/>
                                        <p:tgtEl>
                                          <p:spTgt spid="52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522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522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36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7" dur="1000"/>
                                        <p:tgtEl>
                                          <p:spTgt spid="52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/>
                                        <p:tgtEl>
                                          <p:spTgt spid="52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9" dur="1000"/>
                                        <p:tgtEl>
                                          <p:spTgt spid="522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14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3" dur="1000"/>
                                        <p:tgtEl>
                                          <p:spTgt spid="52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/>
                                        <p:tgtEl>
                                          <p:spTgt spid="52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5" dur="1000"/>
                                        <p:tgtEl>
                                          <p:spTgt spid="522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8" dur="500"/>
                                        <p:tgtEl>
                                          <p:spTgt spid="522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/>
                                        <p:tgtEl>
                                          <p:spTgt spid="522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15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3" dur="1000"/>
                                        <p:tgtEl>
                                          <p:spTgt spid="52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/>
                                        <p:tgtEl>
                                          <p:spTgt spid="52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5" dur="1000"/>
                                        <p:tgtEl>
                                          <p:spTgt spid="522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522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522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16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3" dur="1000"/>
                                        <p:tgtEl>
                                          <p:spTgt spid="52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/>
                                        <p:tgtEl>
                                          <p:spTgt spid="52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5" dur="1000"/>
                                        <p:tgtEl>
                                          <p:spTgt spid="522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8" dur="500"/>
                                        <p:tgtEl>
                                          <p:spTgt spid="522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/>
                                        <p:tgtEl>
                                          <p:spTgt spid="522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52"/>
                  </p:tgtEl>
                </p:cond>
              </p:nextCondLst>
            </p:seq>
            <p:seq concurrent="1" nextAc="seek">
              <p:cTn id="171" restart="whenNotActive" fill="hold" evtFilter="cancelBubble" nodeType="interactiveSeq">
                <p:stCondLst>
                  <p:cond evt="onClick" delay="0">
                    <p:tgtEl>
                      <p:spTgt spid="522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2" fill="hold" nodeType="clickPar">
                      <p:stCondLst>
                        <p:cond delay="0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2000"/>
                                        <p:tgtEl>
                                          <p:spTgt spid="522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65"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522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 nodeType="clickPar">
                      <p:stCondLst>
                        <p:cond delay="0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2000"/>
                                        <p:tgtEl>
                                          <p:spTgt spid="522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66"/>
                  </p:tgtEl>
                </p:cond>
              </p:nextCondLst>
            </p:seq>
            <p:seq concurrent="1" nextAc="seek">
              <p:cTn id="183" restart="whenNotActive" fill="hold" evtFilter="cancelBubble" nodeType="interactiveSeq">
                <p:stCondLst>
                  <p:cond evt="onClick" delay="0">
                    <p:tgtEl>
                      <p:spTgt spid="522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4" fill="hold" nodeType="clickPar">
                      <p:stCondLst>
                        <p:cond delay="0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2000"/>
                                        <p:tgtEl>
                                          <p:spTgt spid="522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67"/>
                  </p:tgtEl>
                </p:cond>
              </p:nextCondLst>
            </p:seq>
            <p:seq concurrent="1" nextAc="seek">
              <p:cTn id="189" restart="whenNotActive" fill="hold" evtFilter="cancelBubble" nodeType="interactiveSeq">
                <p:stCondLst>
                  <p:cond evt="onClick" delay="0">
                    <p:tgtEl>
                      <p:spTgt spid="522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0" fill="hold" nodeType="clickPar">
                      <p:stCondLst>
                        <p:cond delay="0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2000"/>
                                        <p:tgtEl>
                                          <p:spTgt spid="522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68"/>
                  </p:tgtEl>
                </p:cond>
              </p:nextCondLst>
            </p:seq>
            <p:seq concurrent="1" nextAc="seek">
              <p:cTn id="195" restart="whenNotActive" fill="hold" evtFilter="cancelBubble" nodeType="interactiveSeq">
                <p:stCondLst>
                  <p:cond evt="onClick" delay="0">
                    <p:tgtEl>
                      <p:spTgt spid="522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6" fill="hold" nodeType="clickPar">
                      <p:stCondLst>
                        <p:cond delay="0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2000"/>
                                        <p:tgtEl>
                                          <p:spTgt spid="522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69"/>
                  </p:tgtEl>
                </p:cond>
              </p:nextCondLst>
            </p:seq>
            <p:seq concurrent="1" nextAc="seek">
              <p:cTn id="201" restart="whenNotActive" fill="hold" evtFilter="cancelBubble" nodeType="interactiveSeq">
                <p:stCondLst>
                  <p:cond evt="onClick" delay="0">
                    <p:tgtEl>
                      <p:spTgt spid="522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2" fill="hold" nodeType="clickPar">
                      <p:stCondLst>
                        <p:cond delay="0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2000"/>
                                        <p:tgtEl>
                                          <p:spTgt spid="522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70"/>
                  </p:tgtEl>
                </p:cond>
              </p:nextCondLst>
            </p:seq>
            <p:seq concurrent="1" nextAc="seek">
              <p:cTn id="207" restart="whenNotActive" fill="hold" evtFilter="cancelBubble" nodeType="interactiveSeq">
                <p:stCondLst>
                  <p:cond evt="onClick" delay="0">
                    <p:tgtEl>
                      <p:spTgt spid="522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8" fill="hold" nodeType="clickPar">
                      <p:stCondLst>
                        <p:cond delay="0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2000"/>
                                        <p:tgtEl>
                                          <p:spTgt spid="522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71"/>
                  </p:tgtEl>
                </p:cond>
              </p:nextCondLst>
            </p:seq>
            <p:seq concurrent="1" nextAc="seek">
              <p:cTn id="213" restart="whenNotActive" fill="hold" evtFilter="cancelBubble" nodeType="interactiveSeq">
                <p:stCondLst>
                  <p:cond evt="onClick" delay="0">
                    <p:tgtEl>
                      <p:spTgt spid="522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4" fill="hold" nodeType="clickPar">
                      <p:stCondLst>
                        <p:cond delay="0"/>
                      </p:stCondLst>
                      <p:childTnLst>
                        <p:par>
                          <p:cTn id="2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7" dur="2000"/>
                                        <p:tgtEl>
                                          <p:spTgt spid="522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72"/>
                  </p:tgtEl>
                </p:cond>
              </p:nextCondLst>
            </p:seq>
            <p:seq concurrent="1" nextAc="seek">
              <p:cTn id="219" restart="whenNotActive" fill="hold" evtFilter="cancelBubble" nodeType="interactiveSeq">
                <p:stCondLst>
                  <p:cond evt="onClick" delay="0">
                    <p:tgtEl>
                      <p:spTgt spid="522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0" fill="hold" nodeType="clickPar">
                      <p:stCondLst>
                        <p:cond delay="0"/>
                      </p:stCondLst>
                      <p:childTnLst>
                        <p:par>
                          <p:cTn id="2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3" dur="2000"/>
                                        <p:tgtEl>
                                          <p:spTgt spid="522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73"/>
                  </p:tgtEl>
                </p:cond>
              </p:nextCondLst>
            </p:seq>
            <p:seq concurrent="1" nextAc="seek">
              <p:cTn id="225" restart="whenNotActive" fill="hold" evtFilter="cancelBubble" nodeType="interactiveSeq">
                <p:stCondLst>
                  <p:cond evt="onClick" delay="0">
                    <p:tgtEl>
                      <p:spTgt spid="522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6" fill="hold" nodeType="clickPar">
                      <p:stCondLst>
                        <p:cond delay="0"/>
                      </p:stCondLst>
                      <p:childTnLst>
                        <p:par>
                          <p:cTn id="2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2000"/>
                                        <p:tgtEl>
                                          <p:spTgt spid="522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74"/>
                  </p:tgtEl>
                </p:cond>
              </p:nextCondLst>
            </p:seq>
            <p:seq concurrent="1" nextAc="seek">
              <p:cTn id="231" restart="whenNotActive" fill="hold" evtFilter="cancelBubble" nodeType="interactiveSeq">
                <p:stCondLst>
                  <p:cond evt="onClick" delay="0">
                    <p:tgtEl>
                      <p:spTgt spid="522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2" fill="hold" nodeType="clickPar">
                      <p:stCondLst>
                        <p:cond delay="0"/>
                      </p:stCondLst>
                      <p:childTnLst>
                        <p:par>
                          <p:cTn id="2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5" dur="2000"/>
                                        <p:tgtEl>
                                          <p:spTgt spid="522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75"/>
                  </p:tgtEl>
                </p:cond>
              </p:nextCondLst>
            </p:seq>
            <p:seq concurrent="1" nextAc="seek">
              <p:cTn id="237" restart="whenNotActive" fill="hold" evtFilter="cancelBubble" nodeType="interactiveSeq">
                <p:stCondLst>
                  <p:cond evt="onClick" delay="0">
                    <p:tgtEl>
                      <p:spTgt spid="522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8" fill="hold" nodeType="clickPar">
                      <p:stCondLst>
                        <p:cond delay="0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1" dur="500"/>
                                        <p:tgtEl>
                                          <p:spTgt spid="522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4" dur="500"/>
                                        <p:tgtEl>
                                          <p:spTgt spid="522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7" dur="500"/>
                                        <p:tgtEl>
                                          <p:spTgt spid="522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0" dur="500"/>
                                        <p:tgtEl>
                                          <p:spTgt spid="522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3" dur="500"/>
                                        <p:tgtEl>
                                          <p:spTgt spid="522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6" dur="500"/>
                                        <p:tgtEl>
                                          <p:spTgt spid="522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9" dur="500"/>
                                        <p:tgtEl>
                                          <p:spTgt spid="522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2" dur="500"/>
                                        <p:tgtEl>
                                          <p:spTgt spid="522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5" dur="500"/>
                                        <p:tgtEl>
                                          <p:spTgt spid="522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8" dur="500"/>
                                        <p:tgtEl>
                                          <p:spTgt spid="522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1" dur="500"/>
                                        <p:tgtEl>
                                          <p:spTgt spid="522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53"/>
                  </p:tgtEl>
                </p:cond>
              </p:nextCondLst>
            </p:seq>
          </p:childTnLst>
        </p:cTn>
      </p:par>
    </p:tnLst>
    <p:bldLst>
      <p:bldP spid="52226" grpId="0" animBg="1"/>
      <p:bldP spid="52226" grpId="1" animBg="1"/>
      <p:bldP spid="52226" grpId="2" animBg="1"/>
      <p:bldP spid="52227" grpId="0" animBg="1"/>
      <p:bldP spid="52227" grpId="1" animBg="1"/>
      <p:bldP spid="52227" grpId="2" animBg="1"/>
      <p:bldP spid="52228" grpId="0" animBg="1"/>
      <p:bldP spid="52228" grpId="1" animBg="1"/>
      <p:bldP spid="52228" grpId="2" animBg="1"/>
      <p:bldP spid="52229" grpId="0" animBg="1"/>
      <p:bldP spid="52229" grpId="1" animBg="1"/>
      <p:bldP spid="52229" grpId="2" animBg="1"/>
      <p:bldP spid="52230" grpId="0" animBg="1"/>
      <p:bldP spid="52230" grpId="1" animBg="1"/>
      <p:bldP spid="52230" grpId="2" animBg="1"/>
      <p:bldP spid="52231" grpId="0" animBg="1"/>
      <p:bldP spid="52231" grpId="1" animBg="1"/>
      <p:bldP spid="52231" grpId="2" animBg="1"/>
      <p:bldP spid="52232" grpId="0" animBg="1"/>
      <p:bldP spid="52232" grpId="1" animBg="1"/>
      <p:bldP spid="52232" grpId="2" animBg="1"/>
      <p:bldP spid="52233" grpId="0" animBg="1"/>
      <p:bldP spid="52233" grpId="1" animBg="1"/>
      <p:bldP spid="52233" grpId="2" animBg="1"/>
      <p:bldP spid="52234" grpId="0" animBg="1"/>
      <p:bldP spid="52234" grpId="1" animBg="1"/>
      <p:bldP spid="52234" grpId="2" animBg="1"/>
      <p:bldP spid="52235" grpId="0" animBg="1"/>
      <p:bldP spid="52235" grpId="1" animBg="1"/>
      <p:bldP spid="52235" grpId="2" animBg="1"/>
      <p:bldP spid="52236" grpId="0" animBg="1"/>
      <p:bldP spid="52236" grpId="1" animBg="1"/>
      <p:bldP spid="52236" grpId="2" animBg="1"/>
      <p:bldP spid="52248" grpId="0" animBg="1"/>
      <p:bldP spid="52249" grpId="0" animBg="1"/>
      <p:bldP spid="52249" grpId="1" animBg="1"/>
      <p:bldP spid="52250" grpId="0" animBg="1"/>
      <p:bldP spid="52250" grpId="1" animBg="1"/>
      <p:bldP spid="52251" grpId="0" animBg="1"/>
      <p:bldP spid="52251" grpId="1" animBg="1"/>
      <p:bldP spid="52252" grpId="0" animBg="1"/>
      <p:bldP spid="52252" grpId="1" animBg="1"/>
      <p:bldP spid="52276" grpId="0" animBg="1"/>
      <p:bldP spid="52276" grpId="1" animBg="1"/>
      <p:bldP spid="52277" grpId="0" animBg="1"/>
      <p:bldP spid="52277" grpId="1" animBg="1"/>
      <p:bldP spid="52278" grpId="0" animBg="1"/>
      <p:bldP spid="52278" grpId="1" animBg="1"/>
      <p:bldP spid="52279" grpId="0" animBg="1"/>
      <p:bldP spid="52279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594042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3</a:t>
            </a:r>
            <a:endParaRPr lang="nl-NL" altLang="nl-NL" sz="2400" dirty="0"/>
          </a:p>
        </p:txBody>
      </p:sp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594042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6</a:t>
            </a:r>
            <a:endParaRPr lang="nl-NL" altLang="nl-NL" sz="2400" dirty="0"/>
          </a:p>
        </p:txBody>
      </p:sp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>
                <a:solidFill>
                  <a:schemeClr val="bg1"/>
                </a:solidFill>
              </a:rPr>
              <a:t>9</a:t>
            </a:r>
            <a:endParaRPr lang="nl-NL" altLang="nl-NL" sz="2400" dirty="0">
              <a:solidFill>
                <a:schemeClr val="bg1"/>
              </a:solidFill>
            </a:endParaRPr>
          </a:p>
        </p:txBody>
      </p:sp>
      <p:sp>
        <p:nvSpPr>
          <p:cNvPr id="58374" name="Text Box 6"/>
          <p:cNvSpPr txBox="1">
            <a:spLocks noChangeArrowheads="1"/>
          </p:cNvSpPr>
          <p:nvPr/>
        </p:nvSpPr>
        <p:spPr bwMode="auto">
          <a:xfrm>
            <a:off x="594042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12</a:t>
            </a:r>
            <a:endParaRPr lang="nl-NL" altLang="nl-NL" sz="2400" dirty="0"/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15</a:t>
            </a:r>
            <a:endParaRPr lang="nl-NL" altLang="nl-NL" sz="2400" dirty="0"/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594042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>
                <a:solidFill>
                  <a:schemeClr val="bg1"/>
                </a:solidFill>
              </a:rPr>
              <a:t>18</a:t>
            </a:r>
            <a:endParaRPr lang="nl-NL" altLang="nl-NL" sz="2400" dirty="0">
              <a:solidFill>
                <a:schemeClr val="bg1"/>
              </a:solidFill>
            </a:endParaRPr>
          </a:p>
        </p:txBody>
      </p:sp>
      <p:sp>
        <p:nvSpPr>
          <p:cNvPr id="58377" name="Text Box 9"/>
          <p:cNvSpPr txBox="1">
            <a:spLocks noChangeArrowheads="1"/>
          </p:cNvSpPr>
          <p:nvPr/>
        </p:nvSpPr>
        <p:spPr bwMode="auto">
          <a:xfrm>
            <a:off x="594042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21</a:t>
            </a:r>
            <a:endParaRPr lang="nl-NL" altLang="nl-NL" sz="2400" dirty="0"/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5940425" y="5184775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24</a:t>
            </a:r>
            <a:endParaRPr lang="nl-NL" altLang="nl-NL" sz="2400" dirty="0"/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5940425" y="5699125"/>
            <a:ext cx="6477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27</a:t>
            </a:r>
            <a:endParaRPr lang="nl-NL" altLang="nl-NL" sz="2400" dirty="0"/>
          </a:p>
        </p:txBody>
      </p:sp>
      <p:sp>
        <p:nvSpPr>
          <p:cNvPr id="58380" name="Text Box 12"/>
          <p:cNvSpPr txBox="1">
            <a:spLocks noChangeArrowheads="1"/>
          </p:cNvSpPr>
          <p:nvPr/>
        </p:nvSpPr>
        <p:spPr bwMode="auto">
          <a:xfrm>
            <a:off x="5940425" y="6237288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3</a:t>
            </a:r>
            <a:r>
              <a:rPr lang="nl-NL" altLang="nl-NL" sz="2400" dirty="0" smtClean="0"/>
              <a:t>0</a:t>
            </a:r>
            <a:endParaRPr lang="nl-NL" altLang="nl-NL" sz="2400" dirty="0"/>
          </a:p>
        </p:txBody>
      </p:sp>
      <p:sp>
        <p:nvSpPr>
          <p:cNvPr id="58381" name="Text Box 13"/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82" name="Text Box 14"/>
          <p:cNvSpPr txBox="1">
            <a:spLocks noChangeArrowheads="1"/>
          </p:cNvSpPr>
          <p:nvPr/>
        </p:nvSpPr>
        <p:spPr bwMode="auto">
          <a:xfrm>
            <a:off x="385127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</a:t>
            </a:r>
          </a:p>
        </p:txBody>
      </p:sp>
      <p:sp>
        <p:nvSpPr>
          <p:cNvPr id="58383" name="Text Box 15"/>
          <p:cNvSpPr txBox="1">
            <a:spLocks noChangeArrowheads="1"/>
          </p:cNvSpPr>
          <p:nvPr/>
        </p:nvSpPr>
        <p:spPr bwMode="auto">
          <a:xfrm>
            <a:off x="385127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2</a:t>
            </a:r>
          </a:p>
        </p:txBody>
      </p:sp>
      <p:sp>
        <p:nvSpPr>
          <p:cNvPr id="58384" name="Text Box 16"/>
          <p:cNvSpPr txBox="1">
            <a:spLocks noChangeArrowheads="1"/>
          </p:cNvSpPr>
          <p:nvPr/>
        </p:nvSpPr>
        <p:spPr bwMode="auto">
          <a:xfrm>
            <a:off x="385127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58385" name="Text Box 17"/>
          <p:cNvSpPr txBox="1">
            <a:spLocks noChangeArrowheads="1"/>
          </p:cNvSpPr>
          <p:nvPr/>
        </p:nvSpPr>
        <p:spPr bwMode="auto">
          <a:xfrm>
            <a:off x="385127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4</a:t>
            </a:r>
          </a:p>
        </p:txBody>
      </p:sp>
      <p:sp>
        <p:nvSpPr>
          <p:cNvPr id="58386" name="Text Box 18"/>
          <p:cNvSpPr txBox="1">
            <a:spLocks noChangeArrowheads="1"/>
          </p:cNvSpPr>
          <p:nvPr/>
        </p:nvSpPr>
        <p:spPr bwMode="auto">
          <a:xfrm>
            <a:off x="385127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5</a:t>
            </a:r>
          </a:p>
        </p:txBody>
      </p:sp>
      <p:sp>
        <p:nvSpPr>
          <p:cNvPr id="58387" name="Text Box 19"/>
          <p:cNvSpPr txBox="1">
            <a:spLocks noChangeArrowheads="1"/>
          </p:cNvSpPr>
          <p:nvPr/>
        </p:nvSpPr>
        <p:spPr bwMode="auto">
          <a:xfrm>
            <a:off x="385127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58388" name="Text Box 20"/>
          <p:cNvSpPr txBox="1">
            <a:spLocks noChangeArrowheads="1"/>
          </p:cNvSpPr>
          <p:nvPr/>
        </p:nvSpPr>
        <p:spPr bwMode="auto">
          <a:xfrm>
            <a:off x="385127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7</a:t>
            </a:r>
          </a:p>
        </p:txBody>
      </p:sp>
      <p:sp>
        <p:nvSpPr>
          <p:cNvPr id="58389" name="Text Box 21"/>
          <p:cNvSpPr txBox="1">
            <a:spLocks noChangeArrowheads="1"/>
          </p:cNvSpPr>
          <p:nvPr/>
        </p:nvSpPr>
        <p:spPr bwMode="auto">
          <a:xfrm>
            <a:off x="3851275" y="5194300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8</a:t>
            </a:r>
          </a:p>
        </p:txBody>
      </p:sp>
      <p:sp>
        <p:nvSpPr>
          <p:cNvPr id="58390" name="Text Box 22"/>
          <p:cNvSpPr txBox="1">
            <a:spLocks noChangeArrowheads="1"/>
          </p:cNvSpPr>
          <p:nvPr/>
        </p:nvSpPr>
        <p:spPr bwMode="auto">
          <a:xfrm>
            <a:off x="3851275" y="5699125"/>
            <a:ext cx="6477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9</a:t>
            </a:r>
          </a:p>
        </p:txBody>
      </p:sp>
      <p:sp>
        <p:nvSpPr>
          <p:cNvPr id="58392" name="Text Box 24"/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Tafel Kriskras </a:t>
            </a:r>
          </a:p>
        </p:txBody>
      </p:sp>
      <p:sp>
        <p:nvSpPr>
          <p:cNvPr id="58394" name="Text Box 26"/>
          <p:cNvSpPr txBox="1">
            <a:spLocks noChangeArrowheads="1"/>
          </p:cNvSpPr>
          <p:nvPr/>
        </p:nvSpPr>
        <p:spPr bwMode="auto">
          <a:xfrm>
            <a:off x="395288" y="1557338"/>
            <a:ext cx="3168650" cy="43088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r>
              <a:rPr lang="nl-NL" altLang="nl-NL" sz="1600" b="1" i="1" u="sng" dirty="0">
                <a:solidFill>
                  <a:srgbClr val="00B0F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</a:t>
            </a:r>
            <a:r>
              <a:rPr lang="nl-NL" altLang="nl-NL" sz="1600" dirty="0">
                <a:solidFill>
                  <a:srgbClr val="00B0F0"/>
                </a:solidFill>
              </a:rPr>
              <a:t> </a:t>
            </a:r>
            <a:r>
              <a:rPr lang="nl-NL" altLang="nl-NL" sz="1600" dirty="0"/>
              <a:t>= 5x is de helft van 10x</a:t>
            </a:r>
          </a:p>
          <a:p>
            <a:r>
              <a:rPr lang="nl-NL" altLang="nl-NL" sz="16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Geel</a:t>
            </a:r>
            <a:r>
              <a:rPr lang="nl-NL" altLang="nl-NL" sz="1600" dirty="0">
                <a:solidFill>
                  <a:srgbClr val="FFFF00"/>
                </a:solidFill>
              </a:rPr>
              <a:t> </a:t>
            </a:r>
            <a:r>
              <a:rPr lang="nl-NL" altLang="nl-NL" sz="1600" dirty="0"/>
              <a:t>= verdubbelen</a:t>
            </a:r>
          </a:p>
          <a:p>
            <a:r>
              <a:rPr lang="nl-NL" altLang="nl-NL" sz="1600" b="1" i="1" u="sng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Rood</a:t>
            </a:r>
            <a:r>
              <a:rPr lang="nl-NL" altLang="nl-NL" sz="1600" dirty="0"/>
              <a:t> = ook verdubbelen, maar lastiger</a:t>
            </a:r>
          </a:p>
          <a:p>
            <a:r>
              <a:rPr lang="nl-NL" altLang="nl-NL" sz="1600" b="1" i="1" u="sng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Wit</a:t>
            </a:r>
            <a:r>
              <a:rPr lang="nl-NL" altLang="nl-NL" sz="1600" dirty="0">
                <a:solidFill>
                  <a:schemeClr val="bg1"/>
                </a:solidFill>
              </a:rPr>
              <a:t> </a:t>
            </a:r>
            <a:r>
              <a:rPr lang="nl-NL" altLang="nl-NL" sz="1600" dirty="0"/>
              <a:t>= 1x minder dan 10x</a:t>
            </a:r>
          </a:p>
          <a:p>
            <a:r>
              <a:rPr lang="nl-NL" altLang="nl-NL" sz="1600" b="1" i="1" u="sng" dirty="0">
                <a:solidFill>
                  <a:srgbClr val="00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Groen</a:t>
            </a:r>
            <a:r>
              <a:rPr lang="nl-NL" altLang="nl-NL" sz="1600" dirty="0">
                <a:solidFill>
                  <a:srgbClr val="00B050"/>
                </a:solidFill>
              </a:rPr>
              <a:t> </a:t>
            </a:r>
            <a:r>
              <a:rPr lang="nl-NL" altLang="nl-NL" sz="1600" dirty="0"/>
              <a:t>= 1x meer / 1x minder</a:t>
            </a:r>
            <a:r>
              <a:rPr lang="nl-NL" altLang="nl-NL" sz="800" dirty="0"/>
              <a:t> </a:t>
            </a:r>
          </a:p>
          <a:p>
            <a:r>
              <a:rPr lang="nl-NL" altLang="nl-NL" sz="800" dirty="0"/>
              <a:t>                              </a:t>
            </a:r>
            <a:r>
              <a:rPr lang="nl-NL" altLang="nl-NL" sz="1000" dirty="0"/>
              <a:t>(maar ook: 5x + 2x / of 3x + 4x)</a:t>
            </a:r>
          </a:p>
          <a:p>
            <a:r>
              <a:rPr lang="nl-NL" altLang="nl-NL" sz="1600" dirty="0"/>
              <a:t>        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>
                <a:solidFill>
                  <a:srgbClr val="0000FF"/>
                </a:solidFill>
              </a:rPr>
              <a:t>De sommen starten / stoppen  door op de </a:t>
            </a:r>
            <a:r>
              <a:rPr lang="nl-NL" altLang="nl-NL" sz="16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blauwe knop</a:t>
            </a:r>
            <a:r>
              <a:rPr lang="nl-NL" altLang="nl-NL" sz="1600" dirty="0">
                <a:solidFill>
                  <a:srgbClr val="0000FF"/>
                </a:solidFill>
              </a:rPr>
              <a:t> te klikken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/>
              <a:t>Na een korte oefening is er drie seconden pauze – de oefening gaat automatisch verder</a:t>
            </a:r>
          </a:p>
          <a:p>
            <a:pPr>
              <a:spcBef>
                <a:spcPct val="50000"/>
              </a:spcBef>
            </a:pPr>
            <a:endParaRPr lang="nl-NL" altLang="nl-NL" sz="1600" dirty="0"/>
          </a:p>
        </p:txBody>
      </p:sp>
      <p:sp>
        <p:nvSpPr>
          <p:cNvPr id="58396" name="Text Box 28"/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Tafel Kriskras</a:t>
            </a:r>
          </a:p>
        </p:txBody>
      </p:sp>
      <p:sp>
        <p:nvSpPr>
          <p:cNvPr id="58397" name="Text Box 29"/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58399" name="Text Box 31"/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3 </a:t>
            </a:r>
            <a:r>
              <a:rPr lang="nl-NL" altLang="nl-NL" sz="2400" dirty="0"/>
              <a:t>=</a:t>
            </a:r>
          </a:p>
        </p:txBody>
      </p:sp>
      <p:sp>
        <p:nvSpPr>
          <p:cNvPr id="58400" name="Text Box 32"/>
          <p:cNvSpPr txBox="1">
            <a:spLocks noChangeArrowheads="1"/>
          </p:cNvSpPr>
          <p:nvPr/>
        </p:nvSpPr>
        <p:spPr bwMode="auto">
          <a:xfrm>
            <a:off x="4572000" y="144938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3 </a:t>
            </a:r>
            <a:r>
              <a:rPr lang="nl-NL" altLang="nl-NL" sz="2400" dirty="0"/>
              <a:t>=</a:t>
            </a:r>
          </a:p>
        </p:txBody>
      </p:sp>
      <p:sp>
        <p:nvSpPr>
          <p:cNvPr id="58401" name="Text Box 33"/>
          <p:cNvSpPr txBox="1">
            <a:spLocks noChangeArrowheads="1"/>
          </p:cNvSpPr>
          <p:nvPr/>
        </p:nvSpPr>
        <p:spPr bwMode="auto">
          <a:xfrm>
            <a:off x="4572000" y="198913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3 </a:t>
            </a:r>
            <a:r>
              <a:rPr lang="nl-NL" altLang="nl-NL" sz="2400" dirty="0"/>
              <a:t>=</a:t>
            </a:r>
          </a:p>
        </p:txBody>
      </p:sp>
      <p:sp>
        <p:nvSpPr>
          <p:cNvPr id="58402" name="Text Box 34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03" name="Text Box 35"/>
          <p:cNvSpPr txBox="1">
            <a:spLocks noChangeArrowheads="1"/>
          </p:cNvSpPr>
          <p:nvPr/>
        </p:nvSpPr>
        <p:spPr bwMode="auto">
          <a:xfrm>
            <a:off x="4572000" y="3033713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3 </a:t>
            </a:r>
            <a:r>
              <a:rPr lang="nl-NL" altLang="nl-NL" sz="2400" dirty="0"/>
              <a:t>=</a:t>
            </a:r>
          </a:p>
        </p:txBody>
      </p:sp>
      <p:sp>
        <p:nvSpPr>
          <p:cNvPr id="58404" name="Text Box 36"/>
          <p:cNvSpPr txBox="1">
            <a:spLocks noChangeArrowheads="1"/>
          </p:cNvSpPr>
          <p:nvPr/>
        </p:nvSpPr>
        <p:spPr bwMode="auto">
          <a:xfrm>
            <a:off x="4572000" y="3573463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3 </a:t>
            </a:r>
            <a:r>
              <a:rPr lang="nl-NL" altLang="nl-NL" sz="2400" dirty="0"/>
              <a:t>=</a:t>
            </a:r>
          </a:p>
        </p:txBody>
      </p:sp>
      <p:sp>
        <p:nvSpPr>
          <p:cNvPr id="58405" name="Text Box 37"/>
          <p:cNvSpPr txBox="1">
            <a:spLocks noChangeArrowheads="1"/>
          </p:cNvSpPr>
          <p:nvPr/>
        </p:nvSpPr>
        <p:spPr bwMode="auto">
          <a:xfrm>
            <a:off x="4572000" y="4114800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</a:t>
            </a:r>
            <a:r>
              <a:rPr lang="nl-NL" altLang="nl-NL" sz="2400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nl-NL" altLang="nl-NL" sz="2400" dirty="0">
                <a:solidFill>
                  <a:schemeClr val="bg1"/>
                </a:solidFill>
              </a:rPr>
              <a:t>3</a:t>
            </a:r>
            <a:r>
              <a:rPr lang="nl-NL" altLang="nl-NL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nl-NL" altLang="nl-NL" sz="2400" dirty="0">
                <a:solidFill>
                  <a:schemeClr val="bg1"/>
                </a:solidFill>
              </a:rPr>
              <a:t>=</a:t>
            </a:r>
          </a:p>
        </p:txBody>
      </p:sp>
      <p:sp>
        <p:nvSpPr>
          <p:cNvPr id="58406" name="Text Box 38"/>
          <p:cNvSpPr txBox="1">
            <a:spLocks noChangeArrowheads="1"/>
          </p:cNvSpPr>
          <p:nvPr/>
        </p:nvSpPr>
        <p:spPr bwMode="auto">
          <a:xfrm>
            <a:off x="4572000" y="4652963"/>
            <a:ext cx="12954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3 </a:t>
            </a:r>
            <a:r>
              <a:rPr lang="nl-NL" altLang="nl-NL" sz="2400" dirty="0"/>
              <a:t>=</a:t>
            </a:r>
          </a:p>
        </p:txBody>
      </p:sp>
      <p:sp>
        <p:nvSpPr>
          <p:cNvPr id="58407" name="Text Box 39"/>
          <p:cNvSpPr txBox="1">
            <a:spLocks noChangeArrowheads="1"/>
          </p:cNvSpPr>
          <p:nvPr/>
        </p:nvSpPr>
        <p:spPr bwMode="auto">
          <a:xfrm>
            <a:off x="4572000" y="5184775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3 </a:t>
            </a:r>
            <a:r>
              <a:rPr lang="nl-NL" altLang="nl-NL" sz="2400" dirty="0"/>
              <a:t>=</a:t>
            </a:r>
          </a:p>
        </p:txBody>
      </p:sp>
      <p:sp>
        <p:nvSpPr>
          <p:cNvPr id="58408" name="Text Box 40"/>
          <p:cNvSpPr txBox="1">
            <a:spLocks noChangeArrowheads="1"/>
          </p:cNvSpPr>
          <p:nvPr/>
        </p:nvSpPr>
        <p:spPr bwMode="auto">
          <a:xfrm>
            <a:off x="4572000" y="56991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3 </a:t>
            </a:r>
            <a:r>
              <a:rPr lang="nl-NL" altLang="nl-NL" sz="2400" dirty="0"/>
              <a:t>=</a:t>
            </a:r>
          </a:p>
        </p:txBody>
      </p:sp>
      <p:sp>
        <p:nvSpPr>
          <p:cNvPr id="58409" name="Text Box 41"/>
          <p:cNvSpPr txBox="1">
            <a:spLocks noChangeArrowheads="1"/>
          </p:cNvSpPr>
          <p:nvPr/>
        </p:nvSpPr>
        <p:spPr bwMode="auto">
          <a:xfrm>
            <a:off x="4572000" y="6237288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3 </a:t>
            </a:r>
            <a:r>
              <a:rPr lang="nl-NL" altLang="nl-NL" sz="2400" dirty="0"/>
              <a:t>=</a:t>
            </a:r>
          </a:p>
        </p:txBody>
      </p:sp>
      <p:sp>
        <p:nvSpPr>
          <p:cNvPr id="58426" name="Text Box 58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29" name="Text Box 61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 </a:t>
            </a:r>
            <a:r>
              <a:rPr lang="nl-NL" altLang="nl-NL" sz="2400" dirty="0" smtClean="0">
                <a:solidFill>
                  <a:schemeClr val="bg1"/>
                </a:solidFill>
              </a:rPr>
              <a:t>3 </a:t>
            </a:r>
            <a:r>
              <a:rPr lang="nl-NL" altLang="nl-NL" sz="2400" dirty="0">
                <a:solidFill>
                  <a:schemeClr val="bg1"/>
                </a:solidFill>
              </a:rPr>
              <a:t>=</a:t>
            </a:r>
          </a:p>
        </p:txBody>
      </p:sp>
      <p:sp>
        <p:nvSpPr>
          <p:cNvPr id="58606" name="Text Box 238"/>
          <p:cNvSpPr txBox="1">
            <a:spLocks noChangeArrowheads="1"/>
          </p:cNvSpPr>
          <p:nvPr/>
        </p:nvSpPr>
        <p:spPr bwMode="auto">
          <a:xfrm>
            <a:off x="3851275" y="6237288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10</a:t>
            </a:r>
          </a:p>
        </p:txBody>
      </p:sp>
      <p:sp>
        <p:nvSpPr>
          <p:cNvPr id="58609" name="AutoShape 24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72450" y="5589588"/>
            <a:ext cx="431800" cy="431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8610" name="AutoShape 242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700963" y="5589588"/>
            <a:ext cx="431800" cy="431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8612" name="AutoShape 24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667625" y="4941888"/>
            <a:ext cx="936625" cy="576262"/>
          </a:xfrm>
          <a:prstGeom prst="actionButtonBlank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altLang="nl-NL" sz="1200" b="1">
                <a:solidFill>
                  <a:schemeClr val="bg1"/>
                </a:solidFill>
              </a:rPr>
              <a:t>START</a:t>
            </a:r>
          </a:p>
          <a:p>
            <a:pPr algn="ctr"/>
            <a:r>
              <a:rPr lang="nl-NL" altLang="nl-NL" sz="1200" b="1">
                <a:solidFill>
                  <a:schemeClr val="bg1"/>
                </a:solidFill>
              </a:rPr>
              <a:t>STOP</a:t>
            </a:r>
            <a:endParaRPr lang="nl-NL" altLang="nl-NL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3442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83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2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2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41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397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586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 nodeType="clickPar">
                      <p:stCondLst>
                        <p:cond delay="0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5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69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7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7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81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2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5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8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3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106" presetID="4" presetClass="entr" presetSubtype="16" fill="hold" grpId="2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11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11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11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0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122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4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26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8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13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35000"/>
                            </p:stCondLst>
                            <p:childTnLst>
                              <p:par>
                                <p:cTn id="13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37000"/>
                            </p:stCondLst>
                            <p:childTnLst>
                              <p:par>
                                <p:cTn id="138" presetID="4" presetClass="exit" presetSubtype="16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9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2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5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8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1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4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7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0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 nodeType="afterGroup">
                            <p:stCondLst>
                              <p:cond delay="39000"/>
                            </p:stCondLst>
                            <p:childTnLst>
                              <p:par>
                                <p:cTn id="163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5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 nodeType="afterGroup">
                            <p:stCondLst>
                              <p:cond delay="44000"/>
                            </p:stCondLst>
                            <p:childTnLst>
                              <p:par>
                                <p:cTn id="167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9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 nodeType="afterGroup">
                            <p:stCondLst>
                              <p:cond delay="46000"/>
                            </p:stCondLst>
                            <p:childTnLst>
                              <p:par>
                                <p:cTn id="17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3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 nodeType="afterGroup">
                            <p:stCondLst>
                              <p:cond delay="48000"/>
                            </p:stCondLst>
                            <p:childTnLst>
                              <p:par>
                                <p:cTn id="17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 nodeType="afterGroup">
                            <p:stCondLst>
                              <p:cond delay="50000"/>
                            </p:stCondLst>
                            <p:childTnLst>
                              <p:par>
                                <p:cTn id="1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1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 nodeType="afterGroup">
                            <p:stCondLst>
                              <p:cond delay="52000"/>
                            </p:stCondLst>
                            <p:childTnLst>
                              <p:par>
                                <p:cTn id="1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5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 nodeType="afterGroup">
                            <p:stCondLst>
                              <p:cond delay="54000"/>
                            </p:stCondLst>
                            <p:childTnLst>
                              <p:par>
                                <p:cTn id="1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9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 nodeType="afterGroup">
                            <p:stCondLst>
                              <p:cond delay="56000"/>
                            </p:stCondLst>
                            <p:childTnLst>
                              <p:par>
                                <p:cTn id="1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3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 nodeType="afterGroup">
                            <p:stCondLst>
                              <p:cond delay="58000"/>
                            </p:stCondLst>
                            <p:childTnLst>
                              <p:par>
                                <p:cTn id="19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7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 nodeType="afterGroup">
                            <p:stCondLst>
                              <p:cond delay="60000"/>
                            </p:stCondLst>
                            <p:childTnLst>
                              <p:par>
                                <p:cTn id="199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 nodeType="afterGroup">
                            <p:stCondLst>
                              <p:cond delay="62000"/>
                            </p:stCondLst>
                            <p:childTnLst>
                              <p:par>
                                <p:cTn id="20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5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 nodeType="afterGroup">
                            <p:stCondLst>
                              <p:cond delay="64000"/>
                            </p:stCondLst>
                            <p:childTnLst>
                              <p:par>
                                <p:cTn id="20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 nodeType="afterGroup">
                            <p:stCondLst>
                              <p:cond delay="66000"/>
                            </p:stCondLst>
                            <p:childTnLst>
                              <p:par>
                                <p:cTn id="211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2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8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1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4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0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3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2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5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 nodeType="afterGroup">
                            <p:stCondLst>
                              <p:cond delay="68000"/>
                            </p:stCondLst>
                            <p:childTnLst>
                              <p:par>
                                <p:cTn id="248" presetID="4" presetClass="entr" presetSubtype="16" fill="hold" grpId="6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0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 nodeType="afterGroup">
                            <p:stCondLst>
                              <p:cond delay="73000"/>
                            </p:stCondLst>
                            <p:childTnLst>
                              <p:par>
                                <p:cTn id="252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4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 nodeType="afterGroup">
                            <p:stCondLst>
                              <p:cond delay="75000"/>
                            </p:stCondLst>
                            <p:childTnLst>
                              <p:par>
                                <p:cTn id="256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8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 nodeType="afterGroup">
                            <p:stCondLst>
                              <p:cond delay="77000"/>
                            </p:stCondLst>
                            <p:childTnLst>
                              <p:par>
                                <p:cTn id="26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2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 nodeType="afterGroup">
                            <p:stCondLst>
                              <p:cond delay="79000"/>
                            </p:stCondLst>
                            <p:childTnLst>
                              <p:par>
                                <p:cTn id="26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6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7" fill="hold" nodeType="afterGroup">
                            <p:stCondLst>
                              <p:cond delay="81000"/>
                            </p:stCondLst>
                            <p:childTnLst>
                              <p:par>
                                <p:cTn id="26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0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 nodeType="afterGroup">
                            <p:stCondLst>
                              <p:cond delay="83000"/>
                            </p:stCondLst>
                            <p:childTnLst>
                              <p:par>
                                <p:cTn id="27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4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 nodeType="afterGroup">
                            <p:stCondLst>
                              <p:cond delay="85000"/>
                            </p:stCondLst>
                            <p:childTnLst>
                              <p:par>
                                <p:cTn id="27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8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 nodeType="afterGroup">
                            <p:stCondLst>
                              <p:cond delay="87000"/>
                            </p:stCondLst>
                            <p:childTnLst>
                              <p:par>
                                <p:cTn id="28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2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 nodeType="afterGroup">
                            <p:stCondLst>
                              <p:cond delay="89000"/>
                            </p:stCondLst>
                            <p:childTnLst>
                              <p:par>
                                <p:cTn id="284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6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 nodeType="afterGroup">
                            <p:stCondLst>
                              <p:cond delay="91000"/>
                            </p:stCondLst>
                            <p:childTnLst>
                              <p:par>
                                <p:cTn id="28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0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1" fill="hold" nodeType="afterGroup">
                            <p:stCondLst>
                              <p:cond delay="93000"/>
                            </p:stCondLst>
                            <p:childTnLst>
                              <p:par>
                                <p:cTn id="29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4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 nodeType="afterGroup">
                            <p:stCondLst>
                              <p:cond delay="95000"/>
                            </p:stCondLst>
                            <p:childTnLst>
                              <p:par>
                                <p:cTn id="296" presetID="4" presetClass="exit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7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3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9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2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5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8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0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1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4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7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0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2" fill="hold" nodeType="afterGroup">
                            <p:stCondLst>
                              <p:cond delay="97000"/>
                            </p:stCondLst>
                            <p:childTnLst>
                              <p:par>
                                <p:cTn id="333" presetID="4" presetClass="entr" presetSubtype="16" fill="hold" grpId="8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5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6" fill="hold" nodeType="afterGroup">
                            <p:stCondLst>
                              <p:cond delay="102000"/>
                            </p:stCondLst>
                            <p:childTnLst>
                              <p:par>
                                <p:cTn id="337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0" fill="hold" nodeType="afterGroup">
                            <p:stCondLst>
                              <p:cond delay="104000"/>
                            </p:stCondLst>
                            <p:childTnLst>
                              <p:par>
                                <p:cTn id="34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3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4" fill="hold" nodeType="afterGroup">
                            <p:stCondLst>
                              <p:cond delay="106000"/>
                            </p:stCondLst>
                            <p:childTnLst>
                              <p:par>
                                <p:cTn id="34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7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8" fill="hold" nodeType="afterGroup">
                            <p:stCondLst>
                              <p:cond delay="108000"/>
                            </p:stCondLst>
                            <p:childTnLst>
                              <p:par>
                                <p:cTn id="349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1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2" fill="hold" nodeType="afterGroup">
                            <p:stCondLst>
                              <p:cond delay="110000"/>
                            </p:stCondLst>
                            <p:childTnLst>
                              <p:par>
                                <p:cTn id="353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6" fill="hold" nodeType="afterGroup">
                            <p:stCondLst>
                              <p:cond delay="112000"/>
                            </p:stCondLst>
                            <p:childTnLst>
                              <p:par>
                                <p:cTn id="3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9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0" fill="hold" nodeType="afterGroup">
                            <p:stCondLst>
                              <p:cond delay="114000"/>
                            </p:stCondLst>
                            <p:childTnLst>
                              <p:par>
                                <p:cTn id="3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3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4" fill="hold" nodeType="afterGroup">
                            <p:stCondLst>
                              <p:cond delay="116000"/>
                            </p:stCondLst>
                            <p:childTnLst>
                              <p:par>
                                <p:cTn id="365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7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8" fill="hold" nodeType="afterGroup">
                            <p:stCondLst>
                              <p:cond delay="118000"/>
                            </p:stCondLst>
                            <p:childTnLst>
                              <p:par>
                                <p:cTn id="369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1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2" fill="hold" nodeType="afterGroup">
                            <p:stCondLst>
                              <p:cond delay="120000"/>
                            </p:stCondLst>
                            <p:childTnLst>
                              <p:par>
                                <p:cTn id="373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5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6" fill="hold" nodeType="afterGroup">
                            <p:stCondLst>
                              <p:cond delay="122000"/>
                            </p:stCondLst>
                            <p:childTnLst>
                              <p:par>
                                <p:cTn id="377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9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 nodeType="afterGroup">
                            <p:stCondLst>
                              <p:cond delay="124000"/>
                            </p:stCondLst>
                            <p:childTnLst>
                              <p:par>
                                <p:cTn id="38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3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4" fill="hold" nodeType="afterGroup">
                            <p:stCondLst>
                              <p:cond delay="126000"/>
                            </p:stCondLst>
                            <p:childTnLst>
                              <p:par>
                                <p:cTn id="38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8" fill="hold" nodeType="afterGroup">
                            <p:stCondLst>
                              <p:cond delay="128000"/>
                            </p:stCondLst>
                            <p:childTnLst>
                              <p:par>
                                <p:cTn id="389" presetID="4" presetClass="exit" presetSubtype="16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0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2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3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2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4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8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1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3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6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9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0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2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3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6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9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1" fill="hold" nodeType="afterGroup">
                            <p:stCondLst>
                              <p:cond delay="130000"/>
                            </p:stCondLst>
                            <p:childTnLst>
                              <p:par>
                                <p:cTn id="432" presetID="4" presetClass="entr" presetSubtype="16" fill="hold" grpId="1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5" fill="hold" nodeType="afterGroup">
                            <p:stCondLst>
                              <p:cond delay="135000"/>
                            </p:stCondLst>
                            <p:childTnLst>
                              <p:par>
                                <p:cTn id="436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8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9" fill="hold" nodeType="afterGroup">
                            <p:stCondLst>
                              <p:cond delay="137000"/>
                            </p:stCondLst>
                            <p:childTnLst>
                              <p:par>
                                <p:cTn id="44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2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3" fill="hold" nodeType="afterGroup">
                            <p:stCondLst>
                              <p:cond delay="139000"/>
                            </p:stCondLst>
                            <p:childTnLst>
                              <p:par>
                                <p:cTn id="444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6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7" fill="hold" nodeType="afterGroup">
                            <p:stCondLst>
                              <p:cond delay="141000"/>
                            </p:stCondLst>
                            <p:childTnLst>
                              <p:par>
                                <p:cTn id="44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0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1" fill="hold" nodeType="afterGroup">
                            <p:stCondLst>
                              <p:cond delay="143000"/>
                            </p:stCondLst>
                            <p:childTnLst>
                              <p:par>
                                <p:cTn id="45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4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5" fill="hold" nodeType="afterGroup">
                            <p:stCondLst>
                              <p:cond delay="145000"/>
                            </p:stCondLst>
                            <p:childTnLst>
                              <p:par>
                                <p:cTn id="456" presetID="10" presetClass="exit" presetSubtype="0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7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9" presetID="10" presetClass="exit" presetSubtype="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0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2" fill="hold" nodeType="afterGroup">
                            <p:stCondLst>
                              <p:cond delay="147000"/>
                            </p:stCondLst>
                            <p:childTnLst>
                              <p:par>
                                <p:cTn id="463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5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6" fill="hold" nodeType="afterGroup">
                            <p:stCondLst>
                              <p:cond delay="149000"/>
                            </p:stCondLst>
                            <p:childTnLst>
                              <p:par>
                                <p:cTn id="467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9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0" fill="hold" nodeType="afterGroup">
                            <p:stCondLst>
                              <p:cond delay="151000"/>
                            </p:stCondLst>
                            <p:childTnLst>
                              <p:par>
                                <p:cTn id="471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3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4" fill="hold" nodeType="afterGroup">
                            <p:stCondLst>
                              <p:cond delay="153000"/>
                            </p:stCondLst>
                            <p:childTnLst>
                              <p:par>
                                <p:cTn id="475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8" fill="hold" nodeType="afterGroup">
                            <p:stCondLst>
                              <p:cond delay="155000"/>
                            </p:stCondLst>
                            <p:childTnLst>
                              <p:par>
                                <p:cTn id="4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1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2" fill="hold" nodeType="afterGroup">
                            <p:stCondLst>
                              <p:cond delay="157000"/>
                            </p:stCondLst>
                            <p:childTnLst>
                              <p:par>
                                <p:cTn id="4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5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6" fill="hold" nodeType="afterGroup">
                            <p:stCondLst>
                              <p:cond delay="159000"/>
                            </p:stCondLst>
                            <p:childTnLst>
                              <p:par>
                                <p:cTn id="4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9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0" fill="hold" nodeType="afterGroup">
                            <p:stCondLst>
                              <p:cond delay="161000"/>
                            </p:stCondLst>
                            <p:childTnLst>
                              <p:par>
                                <p:cTn id="4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3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4" fill="hold" nodeType="afterGroup">
                            <p:stCondLst>
                              <p:cond delay="163000"/>
                            </p:stCondLst>
                            <p:childTnLst>
                              <p:par>
                                <p:cTn id="495" presetID="4" presetClass="exit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8" presetID="4" presetClass="exit" presetSubtype="16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2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5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7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8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0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1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3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4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6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0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3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6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9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1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4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5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7" fill="hold" nodeType="afterGroup">
                            <p:stCondLst>
                              <p:cond delay="165000"/>
                            </p:stCondLst>
                            <p:childTnLst>
                              <p:par>
                                <p:cTn id="538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0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1" fill="hold" nodeType="afterGroup">
                            <p:stCondLst>
                              <p:cond delay="170000"/>
                            </p:stCondLst>
                            <p:childTnLst>
                              <p:par>
                                <p:cTn id="542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4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5" fill="hold" nodeType="afterGroup">
                            <p:stCondLst>
                              <p:cond delay="172000"/>
                            </p:stCondLst>
                            <p:childTnLst>
                              <p:par>
                                <p:cTn id="546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8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9" fill="hold" nodeType="afterGroup">
                            <p:stCondLst>
                              <p:cond delay="174000"/>
                            </p:stCondLst>
                            <p:childTnLst>
                              <p:par>
                                <p:cTn id="550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2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3" fill="hold" nodeType="afterGroup">
                            <p:stCondLst>
                              <p:cond delay="176000"/>
                            </p:stCondLst>
                            <p:childTnLst>
                              <p:par>
                                <p:cTn id="55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6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7" fill="hold" nodeType="afterGroup">
                            <p:stCondLst>
                              <p:cond delay="178000"/>
                            </p:stCondLst>
                            <p:childTnLst>
                              <p:par>
                                <p:cTn id="558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1" fill="hold" nodeType="afterGroup">
                            <p:stCondLst>
                              <p:cond delay="180000"/>
                            </p:stCondLst>
                            <p:childTnLst>
                              <p:par>
                                <p:cTn id="562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5" fill="hold" nodeType="afterGroup">
                            <p:stCondLst>
                              <p:cond delay="182000"/>
                            </p:stCondLst>
                            <p:childTnLst>
                              <p:par>
                                <p:cTn id="566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8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9" fill="hold" nodeType="afterGroup">
                            <p:stCondLst>
                              <p:cond delay="184000"/>
                            </p:stCondLst>
                            <p:childTnLst>
                              <p:par>
                                <p:cTn id="570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2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3" fill="hold" nodeType="afterGroup">
                            <p:stCondLst>
                              <p:cond delay="186000"/>
                            </p:stCondLst>
                            <p:childTnLst>
                              <p:par>
                                <p:cTn id="57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6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7" fill="hold" nodeType="afterGroup">
                            <p:stCondLst>
                              <p:cond delay="188000"/>
                            </p:stCondLst>
                            <p:childTnLst>
                              <p:par>
                                <p:cTn id="578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0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1" fill="hold" nodeType="afterGroup">
                            <p:stCondLst>
                              <p:cond delay="190000"/>
                            </p:stCondLst>
                            <p:childTnLst>
                              <p:par>
                                <p:cTn id="582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4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5" fill="hold" nodeType="afterGroup">
                            <p:stCondLst>
                              <p:cond delay="192000"/>
                            </p:stCondLst>
                            <p:childTnLst>
                              <p:par>
                                <p:cTn id="58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8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9" fill="hold" nodeType="afterGroup">
                            <p:stCondLst>
                              <p:cond delay="194000"/>
                            </p:stCondLst>
                            <p:childTnLst>
                              <p:par>
                                <p:cTn id="59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2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3" fill="hold" nodeType="afterGroup">
                            <p:stCondLst>
                              <p:cond delay="196000"/>
                            </p:stCondLst>
                            <p:childTnLst>
                              <p:par>
                                <p:cTn id="594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7" fill="hold" nodeType="afterGroup">
                            <p:stCondLst>
                              <p:cond delay="198000"/>
                            </p:stCondLst>
                            <p:childTnLst>
                              <p:par>
                                <p:cTn id="598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0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1" fill="hold" nodeType="afterGroup">
                            <p:stCondLst>
                              <p:cond delay="200000"/>
                            </p:stCondLst>
                            <p:childTnLst>
                              <p:par>
                                <p:cTn id="60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4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5" fill="hold" nodeType="afterGroup">
                            <p:stCondLst>
                              <p:cond delay="202000"/>
                            </p:stCondLst>
                            <p:childTnLst>
                              <p:par>
                                <p:cTn id="60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8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9" fill="hold" nodeType="afterGroup">
                            <p:stCondLst>
                              <p:cond delay="204000"/>
                            </p:stCondLst>
                            <p:childTnLst>
                              <p:par>
                                <p:cTn id="61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2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3" fill="hold" nodeType="afterGroup">
                            <p:stCondLst>
                              <p:cond delay="206000"/>
                            </p:stCondLst>
                            <p:childTnLst>
                              <p:par>
                                <p:cTn id="61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6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7" fill="hold" nodeType="afterGroup">
                            <p:stCondLst>
                              <p:cond delay="208000"/>
                            </p:stCondLst>
                            <p:childTnLst>
                              <p:par>
                                <p:cTn id="61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0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1" fill="hold" nodeType="afterGroup">
                            <p:stCondLst>
                              <p:cond delay="210000"/>
                            </p:stCondLst>
                            <p:childTnLst>
                              <p:par>
                                <p:cTn id="62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4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5" fill="hold" nodeType="afterGroup">
                            <p:stCondLst>
                              <p:cond delay="212000"/>
                            </p:stCondLst>
                            <p:childTnLst>
                              <p:par>
                                <p:cTn id="626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27" dur="5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9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0" dur="5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2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3" dur="5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5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6" dur="5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8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9" dur="5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1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2" dur="5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5" dur="5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8" dur="5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0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1" dur="5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3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4" dur="5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6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7" dur="5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9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0" dur="5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2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3" dur="5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5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6" dur="5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9" dur="5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2" dur="5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5" dur="5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8" dur="5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0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1" dur="5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3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4" dur="5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6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7" dur="5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9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0" dur="5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612"/>
                  </p:tgtEl>
                </p:cond>
              </p:nextCondLst>
            </p:seq>
          </p:childTnLst>
        </p:cTn>
      </p:par>
    </p:tnLst>
    <p:bldLst>
      <p:bldP spid="58370" grpId="0" animBg="1"/>
      <p:bldP spid="58370" grpId="1" animBg="1"/>
      <p:bldP spid="58370" grpId="2" animBg="1"/>
      <p:bldP spid="58370" grpId="3" animBg="1"/>
      <p:bldP spid="58370" grpId="4" animBg="1"/>
      <p:bldP spid="58370" grpId="5" animBg="1"/>
      <p:bldP spid="58371" grpId="0" animBg="1"/>
      <p:bldP spid="58371" grpId="1" animBg="1"/>
      <p:bldP spid="58371" grpId="2" animBg="1"/>
      <p:bldP spid="58371" grpId="3" animBg="1"/>
      <p:bldP spid="58371" grpId="4" animBg="1"/>
      <p:bldP spid="58371" grpId="5" animBg="1"/>
      <p:bldP spid="58371" grpId="6" animBg="1"/>
      <p:bldP spid="58371" grpId="7" animBg="1"/>
      <p:bldP spid="58371" grpId="8" animBg="1"/>
      <p:bldP spid="58371" grpId="9" animBg="1"/>
      <p:bldP spid="58371" grpId="10" animBg="1"/>
      <p:bldP spid="58371" grpId="11" animBg="1"/>
      <p:bldP spid="58372" grpId="0" animBg="1"/>
      <p:bldP spid="58372" grpId="1" animBg="1"/>
      <p:bldP spid="58372" grpId="2" animBg="1"/>
      <p:bldP spid="58372" grpId="3" animBg="1"/>
      <p:bldP spid="58372" grpId="4" animBg="1"/>
      <p:bldP spid="58372" grpId="5" animBg="1"/>
      <p:bldP spid="58372" grpId="6" animBg="1"/>
      <p:bldP spid="58372" grpId="7" animBg="1"/>
      <p:bldP spid="58372" grpId="8" animBg="1"/>
      <p:bldP spid="58373" grpId="0" animBg="1"/>
      <p:bldP spid="58373" grpId="1" animBg="1"/>
      <p:bldP spid="58373" grpId="2" animBg="1"/>
      <p:bldP spid="58373" grpId="3" animBg="1"/>
      <p:bldP spid="58374" grpId="0" animBg="1"/>
      <p:bldP spid="58374" grpId="1" animBg="1"/>
      <p:bldP spid="58374" grpId="2" animBg="1"/>
      <p:bldP spid="58374" grpId="3" animBg="1"/>
      <p:bldP spid="58374" grpId="4" animBg="1"/>
      <p:bldP spid="58374" grpId="5" animBg="1"/>
      <p:bldP spid="58374" grpId="6" animBg="1"/>
      <p:bldP spid="58374" grpId="7" animBg="1"/>
      <p:bldP spid="58374" grpId="8" animBg="1"/>
      <p:bldP spid="58374" grpId="9" animBg="1"/>
      <p:bldP spid="58374" grpId="10" animBg="1"/>
      <p:bldP spid="58374" grpId="11" animBg="1"/>
      <p:bldP spid="58375" grpId="0" animBg="1"/>
      <p:bldP spid="58375" grpId="1" animBg="1"/>
      <p:bldP spid="58375" grpId="2" animBg="1"/>
      <p:bldP spid="58375" grpId="3" animBg="1"/>
      <p:bldP spid="58375" grpId="4" animBg="1"/>
      <p:bldP spid="58375" grpId="5" animBg="1"/>
      <p:bldP spid="58375" grpId="6" animBg="1"/>
      <p:bldP spid="58375" grpId="7" animBg="1"/>
      <p:bldP spid="58375" grpId="8" animBg="1"/>
      <p:bldP spid="58375" grpId="9" animBg="1"/>
      <p:bldP spid="58375" grpId="10" animBg="1"/>
      <p:bldP spid="58375" grpId="11" animBg="1"/>
      <p:bldP spid="58375" grpId="12" animBg="1"/>
      <p:bldP spid="58375" grpId="13" animBg="1"/>
      <p:bldP spid="58376" grpId="0" animBg="1"/>
      <p:bldP spid="58376" grpId="1" animBg="1"/>
      <p:bldP spid="58376" grpId="2" animBg="1"/>
      <p:bldP spid="58376" grpId="3" animBg="1"/>
      <p:bldP spid="58376" grpId="4" animBg="1"/>
      <p:bldP spid="58376" grpId="5" animBg="1"/>
      <p:bldP spid="58376" grpId="6" animBg="1"/>
      <p:bldP spid="58376" grpId="7" animBg="1"/>
      <p:bldP spid="58376" grpId="8" animBg="1"/>
      <p:bldP spid="58376" grpId="9" animBg="1"/>
      <p:bldP spid="58377" grpId="0" animBg="1"/>
      <p:bldP spid="58377" grpId="1" animBg="1"/>
      <p:bldP spid="58377" grpId="2" animBg="1"/>
      <p:bldP spid="58377" grpId="3" animBg="1"/>
      <p:bldP spid="58378" grpId="0" animBg="1"/>
      <p:bldP spid="58378" grpId="1" animBg="1"/>
      <p:bldP spid="58378" grpId="2" animBg="1"/>
      <p:bldP spid="58378" grpId="3" animBg="1"/>
      <p:bldP spid="58379" grpId="0" animBg="1"/>
      <p:bldP spid="58379" grpId="1" animBg="1"/>
      <p:bldP spid="58379" grpId="2" animBg="1"/>
      <p:bldP spid="58379" grpId="3" animBg="1"/>
      <p:bldP spid="58380" grpId="0" animBg="1"/>
      <p:bldP spid="58380" grpId="1" animBg="1"/>
      <p:bldP spid="58380" grpId="2" animBg="1"/>
      <p:bldP spid="58380" grpId="3" animBg="1"/>
      <p:bldP spid="58380" grpId="4" animBg="1"/>
      <p:bldP spid="58380" grpId="5" animBg="1"/>
      <p:bldP spid="58380" grpId="6" animBg="1"/>
      <p:bldP spid="58380" grpId="7" animBg="1"/>
      <p:bldP spid="58380" grpId="8" animBg="1"/>
      <p:bldP spid="58380" grpId="9" animBg="1"/>
      <p:bldP spid="58380" grpId="10" animBg="1"/>
      <p:bldP spid="58380" grpId="11" animBg="1"/>
      <p:bldP spid="58381" grpId="0" animBg="1"/>
      <p:bldP spid="58381" grpId="1" animBg="1"/>
      <p:bldP spid="58381" grpId="2" animBg="1"/>
      <p:bldP spid="58381" grpId="3" animBg="1"/>
      <p:bldP spid="58381" grpId="4" animBg="1"/>
      <p:bldP spid="58381" grpId="5" animBg="1"/>
      <p:bldP spid="58382" grpId="0" animBg="1"/>
      <p:bldP spid="58382" grpId="1" animBg="1"/>
      <p:bldP spid="58382" grpId="2" animBg="1"/>
      <p:bldP spid="58382" grpId="3" animBg="1"/>
      <p:bldP spid="58382" grpId="4" animBg="1"/>
      <p:bldP spid="58382" grpId="5" animBg="1"/>
      <p:bldP spid="58382" grpId="6" animBg="1"/>
      <p:bldP spid="58382" grpId="7" animBg="1"/>
      <p:bldP spid="58382" grpId="8" animBg="1"/>
      <p:bldP spid="58382" grpId="9" animBg="1"/>
      <p:bldP spid="58382" grpId="10" animBg="1"/>
      <p:bldP spid="58382" grpId="11" animBg="1"/>
      <p:bldP spid="58383" grpId="0" animBg="1"/>
      <p:bldP spid="58383" grpId="1" animBg="1"/>
      <p:bldP spid="58383" grpId="2" animBg="1"/>
      <p:bldP spid="58383" grpId="3" animBg="1"/>
      <p:bldP spid="58383" grpId="4" animBg="1"/>
      <p:bldP spid="58383" grpId="5" animBg="1"/>
      <p:bldP spid="58383" grpId="6" animBg="1"/>
      <p:bldP spid="58383" grpId="7" animBg="1"/>
      <p:bldP spid="58383" grpId="8" animBg="1"/>
      <p:bldP spid="58384" grpId="0" animBg="1"/>
      <p:bldP spid="58384" grpId="1" animBg="1"/>
      <p:bldP spid="58384" grpId="2" animBg="1"/>
      <p:bldP spid="58384" grpId="3" animBg="1"/>
      <p:bldP spid="58385" grpId="0" animBg="1"/>
      <p:bldP spid="58385" grpId="1" animBg="1"/>
      <p:bldP spid="58385" grpId="2" animBg="1"/>
      <p:bldP spid="58385" grpId="3" animBg="1"/>
      <p:bldP spid="58385" grpId="4" animBg="1"/>
      <p:bldP spid="58385" grpId="5" animBg="1"/>
      <p:bldP spid="58385" grpId="6" animBg="1"/>
      <p:bldP spid="58385" grpId="7" animBg="1"/>
      <p:bldP spid="58385" grpId="8" animBg="1"/>
      <p:bldP spid="58385" grpId="9" animBg="1"/>
      <p:bldP spid="58385" grpId="10" animBg="1"/>
      <p:bldP spid="58385" grpId="11" animBg="1"/>
      <p:bldP spid="58386" grpId="0" animBg="1"/>
      <p:bldP spid="58386" grpId="1" animBg="1"/>
      <p:bldP spid="58386" grpId="2" animBg="1"/>
      <p:bldP spid="58386" grpId="3" animBg="1"/>
      <p:bldP spid="58386" grpId="4" animBg="1"/>
      <p:bldP spid="58386" grpId="5" animBg="1"/>
      <p:bldP spid="58386" grpId="6" animBg="1"/>
      <p:bldP spid="58386" grpId="7" animBg="1"/>
      <p:bldP spid="58386" grpId="8" animBg="1"/>
      <p:bldP spid="58386" grpId="9" animBg="1"/>
      <p:bldP spid="58386" grpId="10" animBg="1"/>
      <p:bldP spid="58386" grpId="11" animBg="1"/>
      <p:bldP spid="58386" grpId="12" animBg="1"/>
      <p:bldP spid="58386" grpId="13" animBg="1"/>
      <p:bldP spid="58387" grpId="0" animBg="1"/>
      <p:bldP spid="58387" grpId="1" animBg="1"/>
      <p:bldP spid="58387" grpId="2" animBg="1"/>
      <p:bldP spid="58387" grpId="3" animBg="1"/>
      <p:bldP spid="58387" grpId="4" animBg="1"/>
      <p:bldP spid="58387" grpId="5" animBg="1"/>
      <p:bldP spid="58387" grpId="6" animBg="1"/>
      <p:bldP spid="58387" grpId="7" animBg="1"/>
      <p:bldP spid="58387" grpId="8" animBg="1"/>
      <p:bldP spid="58387" grpId="9" animBg="1"/>
      <p:bldP spid="58388" grpId="0" animBg="1"/>
      <p:bldP spid="58388" grpId="1" animBg="1"/>
      <p:bldP spid="58388" grpId="2" animBg="1"/>
      <p:bldP spid="58388" grpId="3" animBg="1"/>
      <p:bldP spid="58389" grpId="0" animBg="1"/>
      <p:bldP spid="58389" grpId="1" animBg="1"/>
      <p:bldP spid="58389" grpId="2" animBg="1"/>
      <p:bldP spid="58389" grpId="3" animBg="1"/>
      <p:bldP spid="58390" grpId="0" animBg="1"/>
      <p:bldP spid="58390" grpId="1" animBg="1"/>
      <p:bldP spid="58390" grpId="2" animBg="1"/>
      <p:bldP spid="58390" grpId="3" animBg="1"/>
      <p:bldP spid="58392" grpId="0" animBg="1"/>
      <p:bldP spid="58394" grpId="0" animBg="1"/>
      <p:bldP spid="58394" grpId="1" animBg="1"/>
      <p:bldP spid="58396" grpId="0" animBg="1"/>
      <p:bldP spid="58396" grpId="1" animBg="1"/>
      <p:bldP spid="58397" grpId="0" animBg="1"/>
      <p:bldP spid="58397" grpId="1" animBg="1"/>
      <p:bldP spid="58606" grpId="0" animBg="1"/>
      <p:bldP spid="58606" grpId="1" animBg="1"/>
      <p:bldP spid="58606" grpId="2" animBg="1"/>
      <p:bldP spid="58606" grpId="3" animBg="1"/>
      <p:bldP spid="58606" grpId="4" animBg="1"/>
      <p:bldP spid="58606" grpId="5" animBg="1"/>
      <p:bldP spid="58606" grpId="6" animBg="1"/>
      <p:bldP spid="58606" grpId="7" animBg="1"/>
      <p:bldP spid="58606" grpId="8" animBg="1"/>
      <p:bldP spid="58606" grpId="9" animBg="1"/>
      <p:bldP spid="58606" grpId="10" animBg="1"/>
      <p:bldP spid="58606" grpId="1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 Box 2"/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54275" name="Text Box 3"/>
          <p:cNvSpPr txBox="1">
            <a:spLocks noChangeArrowheads="1"/>
          </p:cNvSpPr>
          <p:nvPr/>
        </p:nvSpPr>
        <p:spPr bwMode="auto">
          <a:xfrm>
            <a:off x="5940425" y="143510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</a:t>
            </a:r>
          </a:p>
        </p:txBody>
      </p:sp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5940425" y="19780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8</a:t>
            </a:r>
          </a:p>
        </p:txBody>
      </p:sp>
      <p:sp>
        <p:nvSpPr>
          <p:cNvPr id="54277" name="Text Box 5"/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12</a:t>
            </a:r>
          </a:p>
        </p:txBody>
      </p:sp>
      <p:sp>
        <p:nvSpPr>
          <p:cNvPr id="54278" name="Text Box 6"/>
          <p:cNvSpPr txBox="1">
            <a:spLocks noChangeArrowheads="1"/>
          </p:cNvSpPr>
          <p:nvPr/>
        </p:nvSpPr>
        <p:spPr bwMode="auto">
          <a:xfrm>
            <a:off x="5940425" y="30194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16</a:t>
            </a:r>
          </a:p>
        </p:txBody>
      </p:sp>
      <p:sp>
        <p:nvSpPr>
          <p:cNvPr id="54279" name="Text Box 7"/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20</a:t>
            </a:r>
          </a:p>
        </p:txBody>
      </p:sp>
      <p:sp>
        <p:nvSpPr>
          <p:cNvPr id="54280" name="Text Box 8"/>
          <p:cNvSpPr txBox="1">
            <a:spLocks noChangeArrowheads="1"/>
          </p:cNvSpPr>
          <p:nvPr/>
        </p:nvSpPr>
        <p:spPr bwMode="auto">
          <a:xfrm>
            <a:off x="5940425" y="40989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24</a:t>
            </a:r>
          </a:p>
        </p:txBody>
      </p:sp>
      <p:sp>
        <p:nvSpPr>
          <p:cNvPr id="54281" name="Text Box 9"/>
          <p:cNvSpPr txBox="1">
            <a:spLocks noChangeArrowheads="1"/>
          </p:cNvSpPr>
          <p:nvPr/>
        </p:nvSpPr>
        <p:spPr bwMode="auto">
          <a:xfrm>
            <a:off x="5940425" y="46148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28</a:t>
            </a:r>
          </a:p>
        </p:txBody>
      </p:sp>
      <p:sp>
        <p:nvSpPr>
          <p:cNvPr id="54282" name="Text Box 10"/>
          <p:cNvSpPr txBox="1">
            <a:spLocks noChangeArrowheads="1"/>
          </p:cNvSpPr>
          <p:nvPr/>
        </p:nvSpPr>
        <p:spPr bwMode="auto">
          <a:xfrm>
            <a:off x="5940425" y="51244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32</a:t>
            </a:r>
          </a:p>
        </p:txBody>
      </p:sp>
      <p:sp>
        <p:nvSpPr>
          <p:cNvPr id="54283" name="Text Box 11"/>
          <p:cNvSpPr txBox="1">
            <a:spLocks noChangeArrowheads="1"/>
          </p:cNvSpPr>
          <p:nvPr/>
        </p:nvSpPr>
        <p:spPr bwMode="auto">
          <a:xfrm>
            <a:off x="5940425" y="56562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36</a:t>
            </a:r>
          </a:p>
        </p:txBody>
      </p:sp>
      <p:sp>
        <p:nvSpPr>
          <p:cNvPr id="54284" name="Text Box 12"/>
          <p:cNvSpPr txBox="1">
            <a:spLocks noChangeArrowheads="1"/>
          </p:cNvSpPr>
          <p:nvPr/>
        </p:nvSpPr>
        <p:spPr bwMode="auto">
          <a:xfrm>
            <a:off x="5940425" y="61658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40</a:t>
            </a:r>
          </a:p>
        </p:txBody>
      </p:sp>
      <p:sp>
        <p:nvSpPr>
          <p:cNvPr id="54285" name="Text Box 13"/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54286" name="Text Box 14"/>
          <p:cNvSpPr txBox="1">
            <a:spLocks noChangeArrowheads="1"/>
          </p:cNvSpPr>
          <p:nvPr/>
        </p:nvSpPr>
        <p:spPr bwMode="auto">
          <a:xfrm>
            <a:off x="3851275" y="14462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</a:p>
        </p:txBody>
      </p:sp>
      <p:sp>
        <p:nvSpPr>
          <p:cNvPr id="54287" name="Text Box 15"/>
          <p:cNvSpPr txBox="1">
            <a:spLocks noChangeArrowheads="1"/>
          </p:cNvSpPr>
          <p:nvPr/>
        </p:nvSpPr>
        <p:spPr bwMode="auto">
          <a:xfrm>
            <a:off x="3851275" y="19510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</a:p>
        </p:txBody>
      </p:sp>
      <p:sp>
        <p:nvSpPr>
          <p:cNvPr id="54288" name="Text Box 16"/>
          <p:cNvSpPr txBox="1">
            <a:spLocks noChangeArrowheads="1"/>
          </p:cNvSpPr>
          <p:nvPr/>
        </p:nvSpPr>
        <p:spPr bwMode="auto">
          <a:xfrm>
            <a:off x="3851275" y="24812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</a:p>
        </p:txBody>
      </p:sp>
      <p:sp>
        <p:nvSpPr>
          <p:cNvPr id="54289" name="Text Box 17"/>
          <p:cNvSpPr txBox="1">
            <a:spLocks noChangeArrowheads="1"/>
          </p:cNvSpPr>
          <p:nvPr/>
        </p:nvSpPr>
        <p:spPr bwMode="auto">
          <a:xfrm>
            <a:off x="3851275" y="30194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</a:t>
            </a:r>
          </a:p>
        </p:txBody>
      </p:sp>
      <p:sp>
        <p:nvSpPr>
          <p:cNvPr id="54290" name="Text Box 18"/>
          <p:cNvSpPr txBox="1">
            <a:spLocks noChangeArrowheads="1"/>
          </p:cNvSpPr>
          <p:nvPr/>
        </p:nvSpPr>
        <p:spPr bwMode="auto">
          <a:xfrm>
            <a:off x="3851275" y="355600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5</a:t>
            </a:r>
          </a:p>
        </p:txBody>
      </p:sp>
      <p:sp>
        <p:nvSpPr>
          <p:cNvPr id="54291" name="Text Box 19"/>
          <p:cNvSpPr txBox="1">
            <a:spLocks noChangeArrowheads="1"/>
          </p:cNvSpPr>
          <p:nvPr/>
        </p:nvSpPr>
        <p:spPr bwMode="auto">
          <a:xfrm>
            <a:off x="3851275" y="40941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6</a:t>
            </a:r>
          </a:p>
        </p:txBody>
      </p:sp>
      <p:sp>
        <p:nvSpPr>
          <p:cNvPr id="54292" name="Text Box 20"/>
          <p:cNvSpPr txBox="1">
            <a:spLocks noChangeArrowheads="1"/>
          </p:cNvSpPr>
          <p:nvPr/>
        </p:nvSpPr>
        <p:spPr bwMode="auto">
          <a:xfrm>
            <a:off x="3851275" y="46085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7</a:t>
            </a:r>
          </a:p>
        </p:txBody>
      </p:sp>
      <p:sp>
        <p:nvSpPr>
          <p:cNvPr id="54293" name="Text Box 21"/>
          <p:cNvSpPr txBox="1">
            <a:spLocks noChangeArrowheads="1"/>
          </p:cNvSpPr>
          <p:nvPr/>
        </p:nvSpPr>
        <p:spPr bwMode="auto">
          <a:xfrm>
            <a:off x="3851275" y="51403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8</a:t>
            </a:r>
          </a:p>
        </p:txBody>
      </p:sp>
      <p:sp>
        <p:nvSpPr>
          <p:cNvPr id="54294" name="Text Box 22"/>
          <p:cNvSpPr txBox="1">
            <a:spLocks noChangeArrowheads="1"/>
          </p:cNvSpPr>
          <p:nvPr/>
        </p:nvSpPr>
        <p:spPr bwMode="auto">
          <a:xfrm>
            <a:off x="3851275" y="566737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9</a:t>
            </a:r>
          </a:p>
        </p:txBody>
      </p:sp>
      <p:sp>
        <p:nvSpPr>
          <p:cNvPr id="54295" name="Text Box 23"/>
          <p:cNvSpPr txBox="1">
            <a:spLocks noChangeArrowheads="1"/>
          </p:cNvSpPr>
          <p:nvPr/>
        </p:nvSpPr>
        <p:spPr bwMode="auto">
          <a:xfrm>
            <a:off x="3851275" y="61928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10</a:t>
            </a:r>
          </a:p>
        </p:txBody>
      </p:sp>
      <p:sp>
        <p:nvSpPr>
          <p:cNvPr id="54296" name="Text Box 24"/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tafel van 4</a:t>
            </a:r>
          </a:p>
        </p:txBody>
      </p:sp>
      <p:sp>
        <p:nvSpPr>
          <p:cNvPr id="54297" name="Text Box 25"/>
          <p:cNvSpPr txBox="1">
            <a:spLocks noChangeArrowheads="1"/>
          </p:cNvSpPr>
          <p:nvPr/>
        </p:nvSpPr>
        <p:spPr bwMode="auto">
          <a:xfrm>
            <a:off x="395288" y="1557338"/>
            <a:ext cx="3168650" cy="12017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b="1" u="sng"/>
              <a:t>1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0000FF"/>
                </a:solidFill>
              </a:rPr>
              <a:t>blauw</a:t>
            </a:r>
            <a:r>
              <a:rPr lang="nl-NL" altLang="nl-NL"/>
              <a:t> vakje</a:t>
            </a:r>
          </a:p>
          <a:p>
            <a:pPr>
              <a:spcBef>
                <a:spcPct val="50000"/>
              </a:spcBef>
            </a:pPr>
            <a:r>
              <a:rPr lang="nl-NL" altLang="nl-NL"/>
              <a:t>             antwoord verschijnt</a:t>
            </a:r>
          </a:p>
        </p:txBody>
      </p:sp>
      <p:sp>
        <p:nvSpPr>
          <p:cNvPr id="54298" name="Text Box 26"/>
          <p:cNvSpPr txBox="1">
            <a:spLocks noChangeArrowheads="1"/>
          </p:cNvSpPr>
          <p:nvPr/>
        </p:nvSpPr>
        <p:spPr bwMode="auto">
          <a:xfrm>
            <a:off x="395288" y="2997200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b="1" u="sng"/>
              <a:t>2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FF3300"/>
                </a:solidFill>
              </a:rPr>
              <a:t>rood</a:t>
            </a:r>
            <a:r>
              <a:rPr lang="nl-NL" altLang="nl-NL"/>
              <a:t> rondje</a:t>
            </a:r>
            <a:endParaRPr lang="nl-NL" altLang="nl-NL" u="sng"/>
          </a:p>
          <a:p>
            <a:pPr>
              <a:spcBef>
                <a:spcPct val="50000"/>
              </a:spcBef>
            </a:pPr>
            <a:r>
              <a:rPr lang="nl-NL" altLang="nl-NL"/>
              <a:t>              antwoord verdwijnt</a:t>
            </a:r>
          </a:p>
          <a:p>
            <a:pPr>
              <a:spcBef>
                <a:spcPct val="50000"/>
              </a:spcBef>
            </a:pPr>
            <a:endParaRPr lang="nl-NL" altLang="nl-NL"/>
          </a:p>
        </p:txBody>
      </p:sp>
      <p:sp>
        <p:nvSpPr>
          <p:cNvPr id="54299" name="Text Box 27"/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tafel van 4</a:t>
            </a:r>
          </a:p>
        </p:txBody>
      </p:sp>
      <p:sp>
        <p:nvSpPr>
          <p:cNvPr id="54300" name="Text Box 28"/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54301" name="AutoShape 2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667625" y="4941888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altLang="nl-NL" sz="1200" b="1"/>
              <a:t>Opnieuw </a:t>
            </a:r>
            <a:endParaRPr lang="nl-NL" altLang="nl-NL"/>
          </a:p>
        </p:txBody>
      </p:sp>
      <p:sp>
        <p:nvSpPr>
          <p:cNvPr id="54302" name="Text Box 30"/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4 =</a:t>
            </a:r>
          </a:p>
        </p:txBody>
      </p:sp>
      <p:sp>
        <p:nvSpPr>
          <p:cNvPr id="54303" name="Text Box 31"/>
          <p:cNvSpPr txBox="1">
            <a:spLocks noChangeArrowheads="1"/>
          </p:cNvSpPr>
          <p:nvPr/>
        </p:nvSpPr>
        <p:spPr bwMode="auto">
          <a:xfrm>
            <a:off x="4572000" y="143510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4 =</a:t>
            </a:r>
          </a:p>
        </p:txBody>
      </p:sp>
      <p:sp>
        <p:nvSpPr>
          <p:cNvPr id="54304" name="Text Box 32"/>
          <p:cNvSpPr txBox="1">
            <a:spLocks noChangeArrowheads="1"/>
          </p:cNvSpPr>
          <p:nvPr/>
        </p:nvSpPr>
        <p:spPr bwMode="auto">
          <a:xfrm>
            <a:off x="4572000" y="19669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4 =</a:t>
            </a:r>
          </a:p>
        </p:txBody>
      </p:sp>
      <p:sp>
        <p:nvSpPr>
          <p:cNvPr id="54305" name="Text Box 33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4 =</a:t>
            </a:r>
          </a:p>
        </p:txBody>
      </p:sp>
      <p:sp>
        <p:nvSpPr>
          <p:cNvPr id="54306" name="Text Box 34"/>
          <p:cNvSpPr txBox="1">
            <a:spLocks noChangeArrowheads="1"/>
          </p:cNvSpPr>
          <p:nvPr/>
        </p:nvSpPr>
        <p:spPr bwMode="auto">
          <a:xfrm>
            <a:off x="4572000" y="30194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4 =</a:t>
            </a:r>
          </a:p>
        </p:txBody>
      </p:sp>
      <p:sp>
        <p:nvSpPr>
          <p:cNvPr id="54307" name="Text Box 35"/>
          <p:cNvSpPr txBox="1">
            <a:spLocks noChangeArrowheads="1"/>
          </p:cNvSpPr>
          <p:nvPr/>
        </p:nvSpPr>
        <p:spPr bwMode="auto">
          <a:xfrm>
            <a:off x="4572000" y="35623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4 =</a:t>
            </a:r>
          </a:p>
        </p:txBody>
      </p:sp>
      <p:sp>
        <p:nvSpPr>
          <p:cNvPr id="54308" name="Text Box 36"/>
          <p:cNvSpPr txBox="1">
            <a:spLocks noChangeArrowheads="1"/>
          </p:cNvSpPr>
          <p:nvPr/>
        </p:nvSpPr>
        <p:spPr bwMode="auto">
          <a:xfrm>
            <a:off x="4572000" y="40878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4 =</a:t>
            </a:r>
          </a:p>
        </p:txBody>
      </p:sp>
      <p:sp>
        <p:nvSpPr>
          <p:cNvPr id="54309" name="Text Box 37"/>
          <p:cNvSpPr txBox="1">
            <a:spLocks noChangeArrowheads="1"/>
          </p:cNvSpPr>
          <p:nvPr/>
        </p:nvSpPr>
        <p:spPr bwMode="auto">
          <a:xfrm>
            <a:off x="4572000" y="461486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4 =</a:t>
            </a:r>
          </a:p>
        </p:txBody>
      </p:sp>
      <p:sp>
        <p:nvSpPr>
          <p:cNvPr id="54310" name="Text Box 38"/>
          <p:cNvSpPr txBox="1">
            <a:spLocks noChangeArrowheads="1"/>
          </p:cNvSpPr>
          <p:nvPr/>
        </p:nvSpPr>
        <p:spPr bwMode="auto">
          <a:xfrm>
            <a:off x="4572000" y="51466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4 =</a:t>
            </a:r>
          </a:p>
        </p:txBody>
      </p:sp>
      <p:sp>
        <p:nvSpPr>
          <p:cNvPr id="54311" name="Text Box 39"/>
          <p:cNvSpPr txBox="1">
            <a:spLocks noChangeArrowheads="1"/>
          </p:cNvSpPr>
          <p:nvPr/>
        </p:nvSpPr>
        <p:spPr bwMode="auto">
          <a:xfrm>
            <a:off x="4572000" y="567213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4 =</a:t>
            </a:r>
          </a:p>
        </p:txBody>
      </p:sp>
      <p:sp>
        <p:nvSpPr>
          <p:cNvPr id="54312" name="Text Box 40"/>
          <p:cNvSpPr txBox="1">
            <a:spLocks noChangeArrowheads="1"/>
          </p:cNvSpPr>
          <p:nvPr/>
        </p:nvSpPr>
        <p:spPr bwMode="auto">
          <a:xfrm>
            <a:off x="4572000" y="619918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4 =</a:t>
            </a:r>
          </a:p>
        </p:txBody>
      </p:sp>
      <p:sp>
        <p:nvSpPr>
          <p:cNvPr id="54313" name="Oval 41"/>
          <p:cNvSpPr>
            <a:spLocks noChangeArrowheads="1"/>
          </p:cNvSpPr>
          <p:nvPr/>
        </p:nvSpPr>
        <p:spPr bwMode="auto">
          <a:xfrm>
            <a:off x="6792913" y="9080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4314" name="Oval 42"/>
          <p:cNvSpPr>
            <a:spLocks noChangeArrowheads="1"/>
          </p:cNvSpPr>
          <p:nvPr/>
        </p:nvSpPr>
        <p:spPr bwMode="auto">
          <a:xfrm>
            <a:off x="6804025" y="14509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4315" name="Oval 43"/>
          <p:cNvSpPr>
            <a:spLocks noChangeArrowheads="1"/>
          </p:cNvSpPr>
          <p:nvPr/>
        </p:nvSpPr>
        <p:spPr bwMode="auto">
          <a:xfrm>
            <a:off x="6804025" y="19780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4316" name="Oval 44"/>
          <p:cNvSpPr>
            <a:spLocks noChangeArrowheads="1"/>
          </p:cNvSpPr>
          <p:nvPr/>
        </p:nvSpPr>
        <p:spPr bwMode="auto">
          <a:xfrm>
            <a:off x="6804025" y="250348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4317" name="Oval 45"/>
          <p:cNvSpPr>
            <a:spLocks noChangeArrowheads="1"/>
          </p:cNvSpPr>
          <p:nvPr/>
        </p:nvSpPr>
        <p:spPr bwMode="auto">
          <a:xfrm>
            <a:off x="6804025" y="30416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4318" name="Oval 46"/>
          <p:cNvSpPr>
            <a:spLocks noChangeArrowheads="1"/>
          </p:cNvSpPr>
          <p:nvPr/>
        </p:nvSpPr>
        <p:spPr bwMode="auto">
          <a:xfrm>
            <a:off x="6804025" y="35718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4319" name="Oval 47"/>
          <p:cNvSpPr>
            <a:spLocks noChangeArrowheads="1"/>
          </p:cNvSpPr>
          <p:nvPr/>
        </p:nvSpPr>
        <p:spPr bwMode="auto">
          <a:xfrm>
            <a:off x="6804025" y="40989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4320" name="Oval 48"/>
          <p:cNvSpPr>
            <a:spLocks noChangeArrowheads="1"/>
          </p:cNvSpPr>
          <p:nvPr/>
        </p:nvSpPr>
        <p:spPr bwMode="auto">
          <a:xfrm>
            <a:off x="6804025" y="463550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4321" name="Oval 49"/>
          <p:cNvSpPr>
            <a:spLocks noChangeArrowheads="1"/>
          </p:cNvSpPr>
          <p:nvPr/>
        </p:nvSpPr>
        <p:spPr bwMode="auto">
          <a:xfrm>
            <a:off x="6804025" y="51403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4322" name="Oval 50"/>
          <p:cNvSpPr>
            <a:spLocks noChangeArrowheads="1"/>
          </p:cNvSpPr>
          <p:nvPr/>
        </p:nvSpPr>
        <p:spPr bwMode="auto">
          <a:xfrm>
            <a:off x="6804025" y="5656263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4323" name="Oval 51"/>
          <p:cNvSpPr>
            <a:spLocks noChangeArrowheads="1"/>
          </p:cNvSpPr>
          <p:nvPr/>
        </p:nvSpPr>
        <p:spPr bwMode="auto">
          <a:xfrm>
            <a:off x="6804025" y="619283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4324" name="Line 52"/>
          <p:cNvSpPr>
            <a:spLocks noChangeShapeType="1"/>
          </p:cNvSpPr>
          <p:nvPr/>
        </p:nvSpPr>
        <p:spPr bwMode="auto">
          <a:xfrm>
            <a:off x="539750" y="2565400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54325" name="Text Box 53"/>
          <p:cNvSpPr txBox="1">
            <a:spLocks noChangeArrowheads="1"/>
          </p:cNvSpPr>
          <p:nvPr/>
        </p:nvSpPr>
        <p:spPr bwMode="auto">
          <a:xfrm>
            <a:off x="395288" y="4797425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dirty="0"/>
              <a:t>Klik op </a:t>
            </a:r>
            <a:r>
              <a:rPr lang="nl-NL" altLang="nl-NL" dirty="0" smtClean="0"/>
              <a:t>de </a:t>
            </a:r>
            <a:r>
              <a:rPr lang="nl-NL" altLang="nl-NL" dirty="0"/>
              <a:t>knop opnieuw</a:t>
            </a:r>
            <a:endParaRPr lang="nl-NL" altLang="nl-NL" u="sng" dirty="0"/>
          </a:p>
          <a:p>
            <a:pPr>
              <a:spcBef>
                <a:spcPct val="50000"/>
              </a:spcBef>
            </a:pPr>
            <a:r>
              <a:rPr lang="nl-NL" altLang="nl-NL" dirty="0"/>
              <a:t>              </a:t>
            </a:r>
          </a:p>
          <a:p>
            <a:pPr>
              <a:spcBef>
                <a:spcPct val="50000"/>
              </a:spcBef>
            </a:pPr>
            <a:endParaRPr lang="nl-NL" altLang="nl-NL" dirty="0"/>
          </a:p>
          <a:p>
            <a:pPr>
              <a:spcBef>
                <a:spcPct val="50000"/>
              </a:spcBef>
            </a:pPr>
            <a:r>
              <a:rPr lang="nl-NL" altLang="nl-NL" dirty="0"/>
              <a:t>alle antwoorden verdwijnen</a:t>
            </a:r>
          </a:p>
        </p:txBody>
      </p:sp>
      <p:sp>
        <p:nvSpPr>
          <p:cNvPr id="54326" name="AutoShape 5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476375" y="5300663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altLang="nl-NL" sz="1200" b="1"/>
              <a:t>Opnieuw </a:t>
            </a:r>
            <a:endParaRPr lang="nl-NL" altLang="nl-NL"/>
          </a:p>
        </p:txBody>
      </p:sp>
      <p:sp>
        <p:nvSpPr>
          <p:cNvPr id="54327" name="Line 55"/>
          <p:cNvSpPr>
            <a:spLocks noChangeShapeType="1"/>
          </p:cNvSpPr>
          <p:nvPr/>
        </p:nvSpPr>
        <p:spPr bwMode="auto">
          <a:xfrm>
            <a:off x="539750" y="4005263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54328" name="AutoShape 5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39113" y="5589588"/>
            <a:ext cx="431800" cy="431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4329" name="AutoShape 57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696200" y="5589588"/>
            <a:ext cx="431800" cy="431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09157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542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542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5429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4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4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54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54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54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543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4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42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4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4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285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542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42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42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286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542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 nodeType="clickPar">
                      <p:stCondLst>
                        <p:cond delay="0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287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542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 nodeType="clickPar">
                      <p:stCondLst>
                        <p:cond delay="0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42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42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288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542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 nodeType="clickPar">
                      <p:stCondLst>
                        <p:cond delay="0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42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42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289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542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 nodeType="clickPar">
                      <p:stCondLst>
                        <p:cond delay="0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42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42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290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542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 nodeType="clickPar">
                      <p:stCondLst>
                        <p:cond delay="0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42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42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291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542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 nodeType="clickPar">
                      <p:stCondLst>
                        <p:cond delay="0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542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542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292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542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 nodeType="clickPar">
                      <p:stCondLst>
                        <p:cond delay="0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542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542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293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542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 nodeType="clickPar">
                      <p:stCondLst>
                        <p:cond delay="0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542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542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294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542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 nodeType="clickPar">
                      <p:stCondLst>
                        <p:cond delay="0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542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542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295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543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 nodeType="clickPar">
                      <p:stCondLst>
                        <p:cond delay="0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54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54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4" dur="2000"/>
                                        <p:tgtEl>
                                          <p:spTgt spid="54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2000" fill="hold"/>
                                        <p:tgtEl>
                                          <p:spTgt spid="54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0" fill="hold"/>
                                        <p:tgtEl>
                                          <p:spTgt spid="54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0" dur="2000"/>
                                        <p:tgtEl>
                                          <p:spTgt spid="54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54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54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54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0" fill="hold"/>
                                        <p:tgtEl>
                                          <p:spTgt spid="54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0" dur="2000"/>
                                        <p:tgtEl>
                                          <p:spTgt spid="54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54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543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2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54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0" fill="hold"/>
                                        <p:tgtEl>
                                          <p:spTgt spid="54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0" dur="2000"/>
                                        <p:tgtEl>
                                          <p:spTgt spid="54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54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543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36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7" dur="1000"/>
                                        <p:tgtEl>
                                          <p:spTgt spid="54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/>
                                        <p:tgtEl>
                                          <p:spTgt spid="54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9" dur="1000"/>
                                        <p:tgtEl>
                                          <p:spTgt spid="542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4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14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3" dur="1000"/>
                                        <p:tgtEl>
                                          <p:spTgt spid="54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/>
                                        <p:tgtEl>
                                          <p:spTgt spid="54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5" dur="1000"/>
                                        <p:tgtEl>
                                          <p:spTgt spid="542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4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8" dur="500"/>
                                        <p:tgtEl>
                                          <p:spTgt spid="54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/>
                                        <p:tgtEl>
                                          <p:spTgt spid="54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15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3" dur="1000"/>
                                        <p:tgtEl>
                                          <p:spTgt spid="54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/>
                                        <p:tgtEl>
                                          <p:spTgt spid="54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5" dur="1000"/>
                                        <p:tgtEl>
                                          <p:spTgt spid="542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4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54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543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16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3" dur="1000"/>
                                        <p:tgtEl>
                                          <p:spTgt spid="54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/>
                                        <p:tgtEl>
                                          <p:spTgt spid="54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5" dur="1000"/>
                                        <p:tgtEl>
                                          <p:spTgt spid="543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4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8" dur="500"/>
                                        <p:tgtEl>
                                          <p:spTgt spid="54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/>
                                        <p:tgtEl>
                                          <p:spTgt spid="543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300"/>
                  </p:tgtEl>
                </p:cond>
              </p:nextCondLst>
            </p:seq>
            <p:seq concurrent="1" nextAc="seek">
              <p:cTn id="171" restart="whenNotActive" fill="hold" evtFilter="cancelBubble" nodeType="interactiveSeq">
                <p:stCondLst>
                  <p:cond evt="onClick" delay="0">
                    <p:tgtEl>
                      <p:spTgt spid="543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2" fill="hold" nodeType="clickPar">
                      <p:stCondLst>
                        <p:cond delay="0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2000"/>
                                        <p:tgtEl>
                                          <p:spTgt spid="542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313"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543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 nodeType="clickPar">
                      <p:stCondLst>
                        <p:cond delay="0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2000"/>
                                        <p:tgtEl>
                                          <p:spTgt spid="542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314"/>
                  </p:tgtEl>
                </p:cond>
              </p:nextCondLst>
            </p:seq>
            <p:seq concurrent="1" nextAc="seek">
              <p:cTn id="183" restart="whenNotActive" fill="hold" evtFilter="cancelBubble" nodeType="interactiveSeq">
                <p:stCondLst>
                  <p:cond evt="onClick" delay="0">
                    <p:tgtEl>
                      <p:spTgt spid="543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4" fill="hold" nodeType="clickPar">
                      <p:stCondLst>
                        <p:cond delay="0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2000"/>
                                        <p:tgtEl>
                                          <p:spTgt spid="542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315"/>
                  </p:tgtEl>
                </p:cond>
              </p:nextCondLst>
            </p:seq>
            <p:seq concurrent="1" nextAc="seek">
              <p:cTn id="189" restart="whenNotActive" fill="hold" evtFilter="cancelBubble" nodeType="interactiveSeq">
                <p:stCondLst>
                  <p:cond evt="onClick" delay="0">
                    <p:tgtEl>
                      <p:spTgt spid="543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0" fill="hold" nodeType="clickPar">
                      <p:stCondLst>
                        <p:cond delay="0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2000"/>
                                        <p:tgtEl>
                                          <p:spTgt spid="542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316"/>
                  </p:tgtEl>
                </p:cond>
              </p:nextCondLst>
            </p:seq>
            <p:seq concurrent="1" nextAc="seek">
              <p:cTn id="195" restart="whenNotActive" fill="hold" evtFilter="cancelBubble" nodeType="interactiveSeq">
                <p:stCondLst>
                  <p:cond evt="onClick" delay="0">
                    <p:tgtEl>
                      <p:spTgt spid="543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6" fill="hold" nodeType="clickPar">
                      <p:stCondLst>
                        <p:cond delay="0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2000"/>
                                        <p:tgtEl>
                                          <p:spTgt spid="542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317"/>
                  </p:tgtEl>
                </p:cond>
              </p:nextCondLst>
            </p:seq>
            <p:seq concurrent="1" nextAc="seek">
              <p:cTn id="201" restart="whenNotActive" fill="hold" evtFilter="cancelBubble" nodeType="interactiveSeq">
                <p:stCondLst>
                  <p:cond evt="onClick" delay="0">
                    <p:tgtEl>
                      <p:spTgt spid="543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2" fill="hold" nodeType="clickPar">
                      <p:stCondLst>
                        <p:cond delay="0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2000"/>
                                        <p:tgtEl>
                                          <p:spTgt spid="542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318"/>
                  </p:tgtEl>
                </p:cond>
              </p:nextCondLst>
            </p:seq>
            <p:seq concurrent="1" nextAc="seek">
              <p:cTn id="207" restart="whenNotActive" fill="hold" evtFilter="cancelBubble" nodeType="interactiveSeq">
                <p:stCondLst>
                  <p:cond evt="onClick" delay="0">
                    <p:tgtEl>
                      <p:spTgt spid="543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8" fill="hold" nodeType="clickPar">
                      <p:stCondLst>
                        <p:cond delay="0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2000"/>
                                        <p:tgtEl>
                                          <p:spTgt spid="542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319"/>
                  </p:tgtEl>
                </p:cond>
              </p:nextCondLst>
            </p:seq>
            <p:seq concurrent="1" nextAc="seek">
              <p:cTn id="213" restart="whenNotActive" fill="hold" evtFilter="cancelBubble" nodeType="interactiveSeq">
                <p:stCondLst>
                  <p:cond evt="onClick" delay="0">
                    <p:tgtEl>
                      <p:spTgt spid="543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4" fill="hold" nodeType="clickPar">
                      <p:stCondLst>
                        <p:cond delay="0"/>
                      </p:stCondLst>
                      <p:childTnLst>
                        <p:par>
                          <p:cTn id="2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7" dur="2000"/>
                                        <p:tgtEl>
                                          <p:spTgt spid="542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320"/>
                  </p:tgtEl>
                </p:cond>
              </p:nextCondLst>
            </p:seq>
            <p:seq concurrent="1" nextAc="seek">
              <p:cTn id="219" restart="whenNotActive" fill="hold" evtFilter="cancelBubble" nodeType="interactiveSeq">
                <p:stCondLst>
                  <p:cond evt="onClick" delay="0">
                    <p:tgtEl>
                      <p:spTgt spid="543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0" fill="hold" nodeType="clickPar">
                      <p:stCondLst>
                        <p:cond delay="0"/>
                      </p:stCondLst>
                      <p:childTnLst>
                        <p:par>
                          <p:cTn id="2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3" dur="2000"/>
                                        <p:tgtEl>
                                          <p:spTgt spid="542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321"/>
                  </p:tgtEl>
                </p:cond>
              </p:nextCondLst>
            </p:seq>
            <p:seq concurrent="1" nextAc="seek">
              <p:cTn id="225" restart="whenNotActive" fill="hold" evtFilter="cancelBubble" nodeType="interactiveSeq">
                <p:stCondLst>
                  <p:cond evt="onClick" delay="0">
                    <p:tgtEl>
                      <p:spTgt spid="543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6" fill="hold" nodeType="clickPar">
                      <p:stCondLst>
                        <p:cond delay="0"/>
                      </p:stCondLst>
                      <p:childTnLst>
                        <p:par>
                          <p:cTn id="2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2000"/>
                                        <p:tgtEl>
                                          <p:spTgt spid="542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322"/>
                  </p:tgtEl>
                </p:cond>
              </p:nextCondLst>
            </p:seq>
            <p:seq concurrent="1" nextAc="seek">
              <p:cTn id="231" restart="whenNotActive" fill="hold" evtFilter="cancelBubble" nodeType="interactiveSeq">
                <p:stCondLst>
                  <p:cond evt="onClick" delay="0">
                    <p:tgtEl>
                      <p:spTgt spid="543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2" fill="hold" nodeType="clickPar">
                      <p:stCondLst>
                        <p:cond delay="0"/>
                      </p:stCondLst>
                      <p:childTnLst>
                        <p:par>
                          <p:cTn id="2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5" dur="2000"/>
                                        <p:tgtEl>
                                          <p:spTgt spid="542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323"/>
                  </p:tgtEl>
                </p:cond>
              </p:nextCondLst>
            </p:seq>
            <p:seq concurrent="1" nextAc="seek">
              <p:cTn id="237" restart="whenNotActive" fill="hold" evtFilter="cancelBubble" nodeType="interactiveSeq">
                <p:stCondLst>
                  <p:cond evt="onClick" delay="0">
                    <p:tgtEl>
                      <p:spTgt spid="543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8" fill="hold" nodeType="clickPar">
                      <p:stCondLst>
                        <p:cond delay="0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1" dur="500"/>
                                        <p:tgtEl>
                                          <p:spTgt spid="542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4" dur="500"/>
                                        <p:tgtEl>
                                          <p:spTgt spid="542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7" dur="500"/>
                                        <p:tgtEl>
                                          <p:spTgt spid="542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0" dur="500"/>
                                        <p:tgtEl>
                                          <p:spTgt spid="542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3" dur="500"/>
                                        <p:tgtEl>
                                          <p:spTgt spid="542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6" dur="500"/>
                                        <p:tgtEl>
                                          <p:spTgt spid="542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9" dur="500"/>
                                        <p:tgtEl>
                                          <p:spTgt spid="542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2" dur="500"/>
                                        <p:tgtEl>
                                          <p:spTgt spid="542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5" dur="500"/>
                                        <p:tgtEl>
                                          <p:spTgt spid="542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8" dur="500"/>
                                        <p:tgtEl>
                                          <p:spTgt spid="542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1" dur="500"/>
                                        <p:tgtEl>
                                          <p:spTgt spid="542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301"/>
                  </p:tgtEl>
                </p:cond>
              </p:nextCondLst>
            </p:seq>
          </p:childTnLst>
        </p:cTn>
      </p:par>
    </p:tnLst>
    <p:bldLst>
      <p:bldP spid="54274" grpId="0" animBg="1"/>
      <p:bldP spid="54274" grpId="1" animBg="1"/>
      <p:bldP spid="54274" grpId="2" animBg="1"/>
      <p:bldP spid="54275" grpId="0" animBg="1"/>
      <p:bldP spid="54275" grpId="1" animBg="1"/>
      <p:bldP spid="54275" grpId="2" animBg="1"/>
      <p:bldP spid="54276" grpId="0" animBg="1"/>
      <p:bldP spid="54276" grpId="1" animBg="1"/>
      <p:bldP spid="54276" grpId="2" animBg="1"/>
      <p:bldP spid="54277" grpId="0" animBg="1"/>
      <p:bldP spid="54277" grpId="1" animBg="1"/>
      <p:bldP spid="54277" grpId="2" animBg="1"/>
      <p:bldP spid="54278" grpId="0" animBg="1"/>
      <p:bldP spid="54278" grpId="1" animBg="1"/>
      <p:bldP spid="54278" grpId="2" animBg="1"/>
      <p:bldP spid="54279" grpId="0" animBg="1"/>
      <p:bldP spid="54279" grpId="1" animBg="1"/>
      <p:bldP spid="54279" grpId="2" animBg="1"/>
      <p:bldP spid="54280" grpId="0" animBg="1"/>
      <p:bldP spid="54280" grpId="1" animBg="1"/>
      <p:bldP spid="54280" grpId="2" animBg="1"/>
      <p:bldP spid="54281" grpId="0" animBg="1"/>
      <p:bldP spid="54281" grpId="1" animBg="1"/>
      <p:bldP spid="54281" grpId="2" animBg="1"/>
      <p:bldP spid="54282" grpId="0" animBg="1"/>
      <p:bldP spid="54282" grpId="1" animBg="1"/>
      <p:bldP spid="54282" grpId="2" animBg="1"/>
      <p:bldP spid="54283" grpId="0" animBg="1"/>
      <p:bldP spid="54283" grpId="1" animBg="1"/>
      <p:bldP spid="54283" grpId="2" animBg="1"/>
      <p:bldP spid="54284" grpId="0" animBg="1"/>
      <p:bldP spid="54284" grpId="1" animBg="1"/>
      <p:bldP spid="54284" grpId="2" animBg="1"/>
      <p:bldP spid="54296" grpId="0" animBg="1"/>
      <p:bldP spid="54297" grpId="0" animBg="1"/>
      <p:bldP spid="54297" grpId="1" animBg="1"/>
      <p:bldP spid="54298" grpId="0" animBg="1"/>
      <p:bldP spid="54298" grpId="1" animBg="1"/>
      <p:bldP spid="54299" grpId="0" animBg="1"/>
      <p:bldP spid="54299" grpId="1" animBg="1"/>
      <p:bldP spid="54300" grpId="0" animBg="1"/>
      <p:bldP spid="54300" grpId="1" animBg="1"/>
      <p:bldP spid="54324" grpId="0" animBg="1"/>
      <p:bldP spid="54324" grpId="1" animBg="1"/>
      <p:bldP spid="54325" grpId="0" animBg="1"/>
      <p:bldP spid="54325" grpId="1" animBg="1"/>
      <p:bldP spid="54326" grpId="0" animBg="1"/>
      <p:bldP spid="54326" grpId="1" animBg="1"/>
      <p:bldP spid="54327" grpId="0" animBg="1"/>
      <p:bldP spid="54327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594042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4</a:t>
            </a:r>
          </a:p>
        </p:txBody>
      </p:sp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594042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8</a:t>
            </a:r>
            <a:endParaRPr lang="nl-NL" altLang="nl-NL" sz="2400" dirty="0"/>
          </a:p>
        </p:txBody>
      </p:sp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>
                <a:solidFill>
                  <a:schemeClr val="bg1"/>
                </a:solidFill>
              </a:rPr>
              <a:t>12</a:t>
            </a:r>
            <a:endParaRPr lang="nl-NL" altLang="nl-NL" sz="2400" dirty="0">
              <a:solidFill>
                <a:schemeClr val="bg1"/>
              </a:solidFill>
            </a:endParaRPr>
          </a:p>
        </p:txBody>
      </p:sp>
      <p:sp>
        <p:nvSpPr>
          <p:cNvPr id="58374" name="Text Box 6"/>
          <p:cNvSpPr txBox="1">
            <a:spLocks noChangeArrowheads="1"/>
          </p:cNvSpPr>
          <p:nvPr/>
        </p:nvSpPr>
        <p:spPr bwMode="auto">
          <a:xfrm>
            <a:off x="594042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16</a:t>
            </a:r>
            <a:endParaRPr lang="nl-NL" altLang="nl-NL" sz="2400" dirty="0"/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20</a:t>
            </a:r>
            <a:endParaRPr lang="nl-NL" altLang="nl-NL" sz="2400" dirty="0"/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594042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>
                <a:solidFill>
                  <a:schemeClr val="bg1"/>
                </a:solidFill>
              </a:rPr>
              <a:t>24</a:t>
            </a:r>
            <a:endParaRPr lang="nl-NL" altLang="nl-NL" sz="2400" dirty="0">
              <a:solidFill>
                <a:schemeClr val="bg1"/>
              </a:solidFill>
            </a:endParaRPr>
          </a:p>
        </p:txBody>
      </p:sp>
      <p:sp>
        <p:nvSpPr>
          <p:cNvPr id="58377" name="Text Box 9"/>
          <p:cNvSpPr txBox="1">
            <a:spLocks noChangeArrowheads="1"/>
          </p:cNvSpPr>
          <p:nvPr/>
        </p:nvSpPr>
        <p:spPr bwMode="auto">
          <a:xfrm>
            <a:off x="594042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28</a:t>
            </a:r>
            <a:endParaRPr lang="nl-NL" altLang="nl-NL" sz="2400" dirty="0"/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5940425" y="5184775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32</a:t>
            </a:r>
            <a:endParaRPr lang="nl-NL" altLang="nl-NL" sz="2400" dirty="0"/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5940425" y="5699125"/>
            <a:ext cx="6477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 smtClean="0"/>
              <a:t>36</a:t>
            </a:r>
            <a:endParaRPr lang="nl-NL" altLang="nl-NL" sz="2400" dirty="0"/>
          </a:p>
        </p:txBody>
      </p:sp>
      <p:sp>
        <p:nvSpPr>
          <p:cNvPr id="58380" name="Text Box 12"/>
          <p:cNvSpPr txBox="1">
            <a:spLocks noChangeArrowheads="1"/>
          </p:cNvSpPr>
          <p:nvPr/>
        </p:nvSpPr>
        <p:spPr bwMode="auto">
          <a:xfrm>
            <a:off x="5940425" y="6237288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4</a:t>
            </a:r>
            <a:r>
              <a:rPr lang="nl-NL" altLang="nl-NL" sz="2400" dirty="0" smtClean="0"/>
              <a:t>0</a:t>
            </a:r>
            <a:endParaRPr lang="nl-NL" altLang="nl-NL" sz="2400" dirty="0"/>
          </a:p>
        </p:txBody>
      </p:sp>
      <p:sp>
        <p:nvSpPr>
          <p:cNvPr id="58381" name="Text Box 13"/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82" name="Text Box 14"/>
          <p:cNvSpPr txBox="1">
            <a:spLocks noChangeArrowheads="1"/>
          </p:cNvSpPr>
          <p:nvPr/>
        </p:nvSpPr>
        <p:spPr bwMode="auto">
          <a:xfrm>
            <a:off x="385127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</a:t>
            </a:r>
          </a:p>
        </p:txBody>
      </p:sp>
      <p:sp>
        <p:nvSpPr>
          <p:cNvPr id="58383" name="Text Box 15"/>
          <p:cNvSpPr txBox="1">
            <a:spLocks noChangeArrowheads="1"/>
          </p:cNvSpPr>
          <p:nvPr/>
        </p:nvSpPr>
        <p:spPr bwMode="auto">
          <a:xfrm>
            <a:off x="385127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2</a:t>
            </a:r>
          </a:p>
        </p:txBody>
      </p:sp>
      <p:sp>
        <p:nvSpPr>
          <p:cNvPr id="58384" name="Text Box 16"/>
          <p:cNvSpPr txBox="1">
            <a:spLocks noChangeArrowheads="1"/>
          </p:cNvSpPr>
          <p:nvPr/>
        </p:nvSpPr>
        <p:spPr bwMode="auto">
          <a:xfrm>
            <a:off x="385127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58385" name="Text Box 17"/>
          <p:cNvSpPr txBox="1">
            <a:spLocks noChangeArrowheads="1"/>
          </p:cNvSpPr>
          <p:nvPr/>
        </p:nvSpPr>
        <p:spPr bwMode="auto">
          <a:xfrm>
            <a:off x="385127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4</a:t>
            </a:r>
          </a:p>
        </p:txBody>
      </p:sp>
      <p:sp>
        <p:nvSpPr>
          <p:cNvPr id="58386" name="Text Box 18"/>
          <p:cNvSpPr txBox="1">
            <a:spLocks noChangeArrowheads="1"/>
          </p:cNvSpPr>
          <p:nvPr/>
        </p:nvSpPr>
        <p:spPr bwMode="auto">
          <a:xfrm>
            <a:off x="385127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5</a:t>
            </a:r>
          </a:p>
        </p:txBody>
      </p:sp>
      <p:sp>
        <p:nvSpPr>
          <p:cNvPr id="58387" name="Text Box 19"/>
          <p:cNvSpPr txBox="1">
            <a:spLocks noChangeArrowheads="1"/>
          </p:cNvSpPr>
          <p:nvPr/>
        </p:nvSpPr>
        <p:spPr bwMode="auto">
          <a:xfrm>
            <a:off x="385127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58388" name="Text Box 20"/>
          <p:cNvSpPr txBox="1">
            <a:spLocks noChangeArrowheads="1"/>
          </p:cNvSpPr>
          <p:nvPr/>
        </p:nvSpPr>
        <p:spPr bwMode="auto">
          <a:xfrm>
            <a:off x="385127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7</a:t>
            </a:r>
          </a:p>
        </p:txBody>
      </p:sp>
      <p:sp>
        <p:nvSpPr>
          <p:cNvPr id="58389" name="Text Box 21"/>
          <p:cNvSpPr txBox="1">
            <a:spLocks noChangeArrowheads="1"/>
          </p:cNvSpPr>
          <p:nvPr/>
        </p:nvSpPr>
        <p:spPr bwMode="auto">
          <a:xfrm>
            <a:off x="3851275" y="5194300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8</a:t>
            </a:r>
          </a:p>
        </p:txBody>
      </p:sp>
      <p:sp>
        <p:nvSpPr>
          <p:cNvPr id="58390" name="Text Box 22"/>
          <p:cNvSpPr txBox="1">
            <a:spLocks noChangeArrowheads="1"/>
          </p:cNvSpPr>
          <p:nvPr/>
        </p:nvSpPr>
        <p:spPr bwMode="auto">
          <a:xfrm>
            <a:off x="3851275" y="5699125"/>
            <a:ext cx="6477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9</a:t>
            </a:r>
          </a:p>
        </p:txBody>
      </p:sp>
      <p:sp>
        <p:nvSpPr>
          <p:cNvPr id="58392" name="Text Box 24"/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Tafel Kriskras </a:t>
            </a:r>
          </a:p>
        </p:txBody>
      </p:sp>
      <p:sp>
        <p:nvSpPr>
          <p:cNvPr id="58394" name="Text Box 26"/>
          <p:cNvSpPr txBox="1">
            <a:spLocks noChangeArrowheads="1"/>
          </p:cNvSpPr>
          <p:nvPr/>
        </p:nvSpPr>
        <p:spPr bwMode="auto">
          <a:xfrm>
            <a:off x="395288" y="1557338"/>
            <a:ext cx="3168650" cy="43088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r>
              <a:rPr lang="nl-NL" altLang="nl-NL" sz="1600" b="1" i="1" u="sng" dirty="0">
                <a:solidFill>
                  <a:srgbClr val="00B0F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</a:t>
            </a:r>
            <a:r>
              <a:rPr lang="nl-NL" altLang="nl-NL" sz="1600" dirty="0">
                <a:solidFill>
                  <a:srgbClr val="00B0F0"/>
                </a:solidFill>
              </a:rPr>
              <a:t> </a:t>
            </a:r>
            <a:r>
              <a:rPr lang="nl-NL" altLang="nl-NL" sz="1600" dirty="0"/>
              <a:t>= 5x is de helft van 10x</a:t>
            </a:r>
          </a:p>
          <a:p>
            <a:r>
              <a:rPr lang="nl-NL" altLang="nl-NL" sz="16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Geel</a:t>
            </a:r>
            <a:r>
              <a:rPr lang="nl-NL" altLang="nl-NL" sz="1600" dirty="0">
                <a:solidFill>
                  <a:srgbClr val="FFFF00"/>
                </a:solidFill>
              </a:rPr>
              <a:t> </a:t>
            </a:r>
            <a:r>
              <a:rPr lang="nl-NL" altLang="nl-NL" sz="1600" dirty="0"/>
              <a:t>= verdubbelen</a:t>
            </a:r>
          </a:p>
          <a:p>
            <a:r>
              <a:rPr lang="nl-NL" altLang="nl-NL" sz="1600" b="1" i="1" u="sng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Rood</a:t>
            </a:r>
            <a:r>
              <a:rPr lang="nl-NL" altLang="nl-NL" sz="1600" dirty="0"/>
              <a:t> = ook verdubbelen, maar lastiger</a:t>
            </a:r>
          </a:p>
          <a:p>
            <a:r>
              <a:rPr lang="nl-NL" altLang="nl-NL" sz="1600" b="1" i="1" u="sng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Wit</a:t>
            </a:r>
            <a:r>
              <a:rPr lang="nl-NL" altLang="nl-NL" sz="1600" dirty="0">
                <a:solidFill>
                  <a:schemeClr val="bg1"/>
                </a:solidFill>
              </a:rPr>
              <a:t> </a:t>
            </a:r>
            <a:r>
              <a:rPr lang="nl-NL" altLang="nl-NL" sz="1600" dirty="0"/>
              <a:t>= 1x minder dan 10x</a:t>
            </a:r>
          </a:p>
          <a:p>
            <a:r>
              <a:rPr lang="nl-NL" altLang="nl-NL" sz="1600" b="1" i="1" u="sng" dirty="0">
                <a:solidFill>
                  <a:srgbClr val="00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Groen</a:t>
            </a:r>
            <a:r>
              <a:rPr lang="nl-NL" altLang="nl-NL" sz="1600" dirty="0">
                <a:solidFill>
                  <a:srgbClr val="00B050"/>
                </a:solidFill>
              </a:rPr>
              <a:t> </a:t>
            </a:r>
            <a:r>
              <a:rPr lang="nl-NL" altLang="nl-NL" sz="1600" dirty="0"/>
              <a:t>= 1x meer / 1x minder</a:t>
            </a:r>
            <a:r>
              <a:rPr lang="nl-NL" altLang="nl-NL" sz="800" dirty="0"/>
              <a:t> </a:t>
            </a:r>
          </a:p>
          <a:p>
            <a:r>
              <a:rPr lang="nl-NL" altLang="nl-NL" sz="800" dirty="0"/>
              <a:t>                              </a:t>
            </a:r>
            <a:r>
              <a:rPr lang="nl-NL" altLang="nl-NL" sz="1000" dirty="0"/>
              <a:t>(maar ook: 5x + 2x / of 3x + 4x)</a:t>
            </a:r>
          </a:p>
          <a:p>
            <a:r>
              <a:rPr lang="nl-NL" altLang="nl-NL" sz="1600" dirty="0"/>
              <a:t>        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>
                <a:solidFill>
                  <a:srgbClr val="0000FF"/>
                </a:solidFill>
              </a:rPr>
              <a:t>De sommen starten / stoppen  door op de </a:t>
            </a:r>
            <a:r>
              <a:rPr lang="nl-NL" altLang="nl-NL" sz="16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blauwe knop</a:t>
            </a:r>
            <a:r>
              <a:rPr lang="nl-NL" altLang="nl-NL" sz="1600" dirty="0">
                <a:solidFill>
                  <a:srgbClr val="0000FF"/>
                </a:solidFill>
              </a:rPr>
              <a:t> te klikken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/>
              <a:t>Na een korte oefening is er drie seconden pauze – de oefening gaat automatisch verder</a:t>
            </a:r>
          </a:p>
          <a:p>
            <a:pPr>
              <a:spcBef>
                <a:spcPct val="50000"/>
              </a:spcBef>
            </a:pPr>
            <a:endParaRPr lang="nl-NL" altLang="nl-NL" sz="1600" dirty="0"/>
          </a:p>
        </p:txBody>
      </p:sp>
      <p:sp>
        <p:nvSpPr>
          <p:cNvPr id="58396" name="Text Box 28"/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Tafel Kriskras</a:t>
            </a:r>
          </a:p>
        </p:txBody>
      </p:sp>
      <p:sp>
        <p:nvSpPr>
          <p:cNvPr id="58397" name="Text Box 29"/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58399" name="Text Box 31"/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4 </a:t>
            </a:r>
            <a:r>
              <a:rPr lang="nl-NL" altLang="nl-NL" sz="2400" dirty="0"/>
              <a:t>=</a:t>
            </a:r>
          </a:p>
        </p:txBody>
      </p:sp>
      <p:sp>
        <p:nvSpPr>
          <p:cNvPr id="58400" name="Text Box 32"/>
          <p:cNvSpPr txBox="1">
            <a:spLocks noChangeArrowheads="1"/>
          </p:cNvSpPr>
          <p:nvPr/>
        </p:nvSpPr>
        <p:spPr bwMode="auto">
          <a:xfrm>
            <a:off x="4572000" y="144938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4 </a:t>
            </a:r>
            <a:r>
              <a:rPr lang="nl-NL" altLang="nl-NL" sz="2400" dirty="0"/>
              <a:t>=</a:t>
            </a:r>
          </a:p>
        </p:txBody>
      </p:sp>
      <p:sp>
        <p:nvSpPr>
          <p:cNvPr id="58401" name="Text Box 33"/>
          <p:cNvSpPr txBox="1">
            <a:spLocks noChangeArrowheads="1"/>
          </p:cNvSpPr>
          <p:nvPr/>
        </p:nvSpPr>
        <p:spPr bwMode="auto">
          <a:xfrm>
            <a:off x="4572000" y="198913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4 </a:t>
            </a:r>
            <a:r>
              <a:rPr lang="nl-NL" altLang="nl-NL" sz="2400" dirty="0"/>
              <a:t>=</a:t>
            </a:r>
          </a:p>
        </p:txBody>
      </p:sp>
      <p:sp>
        <p:nvSpPr>
          <p:cNvPr id="58402" name="Text Box 34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03" name="Text Box 35"/>
          <p:cNvSpPr txBox="1">
            <a:spLocks noChangeArrowheads="1"/>
          </p:cNvSpPr>
          <p:nvPr/>
        </p:nvSpPr>
        <p:spPr bwMode="auto">
          <a:xfrm>
            <a:off x="4572000" y="3033713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4 </a:t>
            </a:r>
            <a:r>
              <a:rPr lang="nl-NL" altLang="nl-NL" sz="2400" dirty="0"/>
              <a:t>=</a:t>
            </a:r>
          </a:p>
        </p:txBody>
      </p:sp>
      <p:sp>
        <p:nvSpPr>
          <p:cNvPr id="58404" name="Text Box 36"/>
          <p:cNvSpPr txBox="1">
            <a:spLocks noChangeArrowheads="1"/>
          </p:cNvSpPr>
          <p:nvPr/>
        </p:nvSpPr>
        <p:spPr bwMode="auto">
          <a:xfrm>
            <a:off x="4572000" y="3573463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4 </a:t>
            </a:r>
            <a:r>
              <a:rPr lang="nl-NL" altLang="nl-NL" sz="2400" dirty="0"/>
              <a:t>=</a:t>
            </a:r>
          </a:p>
        </p:txBody>
      </p:sp>
      <p:sp>
        <p:nvSpPr>
          <p:cNvPr id="58405" name="Text Box 37"/>
          <p:cNvSpPr txBox="1">
            <a:spLocks noChangeArrowheads="1"/>
          </p:cNvSpPr>
          <p:nvPr/>
        </p:nvSpPr>
        <p:spPr bwMode="auto">
          <a:xfrm>
            <a:off x="4572000" y="4114800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</a:t>
            </a:r>
            <a:r>
              <a:rPr lang="nl-NL" altLang="nl-NL" sz="2400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nl-NL" altLang="nl-NL" sz="2400" dirty="0">
                <a:solidFill>
                  <a:schemeClr val="bg1"/>
                </a:solidFill>
              </a:rPr>
              <a:t>4</a:t>
            </a:r>
            <a:r>
              <a:rPr lang="nl-NL" altLang="nl-NL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nl-NL" altLang="nl-NL" sz="2400" dirty="0">
                <a:solidFill>
                  <a:schemeClr val="bg1"/>
                </a:solidFill>
              </a:rPr>
              <a:t>=</a:t>
            </a:r>
          </a:p>
        </p:txBody>
      </p:sp>
      <p:sp>
        <p:nvSpPr>
          <p:cNvPr id="58406" name="Text Box 38"/>
          <p:cNvSpPr txBox="1">
            <a:spLocks noChangeArrowheads="1"/>
          </p:cNvSpPr>
          <p:nvPr/>
        </p:nvSpPr>
        <p:spPr bwMode="auto">
          <a:xfrm>
            <a:off x="4572000" y="4652963"/>
            <a:ext cx="12954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4 </a:t>
            </a:r>
            <a:r>
              <a:rPr lang="nl-NL" altLang="nl-NL" sz="2400" dirty="0"/>
              <a:t>=</a:t>
            </a:r>
          </a:p>
        </p:txBody>
      </p:sp>
      <p:sp>
        <p:nvSpPr>
          <p:cNvPr id="58407" name="Text Box 39"/>
          <p:cNvSpPr txBox="1">
            <a:spLocks noChangeArrowheads="1"/>
          </p:cNvSpPr>
          <p:nvPr/>
        </p:nvSpPr>
        <p:spPr bwMode="auto">
          <a:xfrm>
            <a:off x="4572000" y="5184775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4 </a:t>
            </a:r>
            <a:r>
              <a:rPr lang="nl-NL" altLang="nl-NL" sz="2400" dirty="0"/>
              <a:t>=</a:t>
            </a:r>
          </a:p>
        </p:txBody>
      </p:sp>
      <p:sp>
        <p:nvSpPr>
          <p:cNvPr id="58408" name="Text Box 40"/>
          <p:cNvSpPr txBox="1">
            <a:spLocks noChangeArrowheads="1"/>
          </p:cNvSpPr>
          <p:nvPr/>
        </p:nvSpPr>
        <p:spPr bwMode="auto">
          <a:xfrm>
            <a:off x="4572000" y="56991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4 </a:t>
            </a:r>
            <a:r>
              <a:rPr lang="nl-NL" altLang="nl-NL" sz="2400" dirty="0"/>
              <a:t>=</a:t>
            </a:r>
          </a:p>
        </p:txBody>
      </p:sp>
      <p:sp>
        <p:nvSpPr>
          <p:cNvPr id="58409" name="Text Box 41"/>
          <p:cNvSpPr txBox="1">
            <a:spLocks noChangeArrowheads="1"/>
          </p:cNvSpPr>
          <p:nvPr/>
        </p:nvSpPr>
        <p:spPr bwMode="auto">
          <a:xfrm>
            <a:off x="4572000" y="6237288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</a:t>
            </a:r>
            <a:r>
              <a:rPr lang="nl-NL" altLang="nl-NL" sz="2400" dirty="0" smtClean="0"/>
              <a:t>4 =</a:t>
            </a:r>
            <a:endParaRPr lang="nl-NL" altLang="nl-NL" sz="2400" dirty="0"/>
          </a:p>
        </p:txBody>
      </p:sp>
      <p:sp>
        <p:nvSpPr>
          <p:cNvPr id="58426" name="Text Box 58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29" name="Text Box 61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 </a:t>
            </a:r>
            <a:r>
              <a:rPr lang="nl-NL" altLang="nl-NL" sz="2400" dirty="0" smtClean="0">
                <a:solidFill>
                  <a:schemeClr val="bg1"/>
                </a:solidFill>
              </a:rPr>
              <a:t>4 </a:t>
            </a:r>
            <a:r>
              <a:rPr lang="nl-NL" altLang="nl-NL" sz="2400" dirty="0">
                <a:solidFill>
                  <a:schemeClr val="bg1"/>
                </a:solidFill>
              </a:rPr>
              <a:t>=</a:t>
            </a:r>
          </a:p>
        </p:txBody>
      </p:sp>
      <p:sp>
        <p:nvSpPr>
          <p:cNvPr id="58606" name="Text Box 238"/>
          <p:cNvSpPr txBox="1">
            <a:spLocks noChangeArrowheads="1"/>
          </p:cNvSpPr>
          <p:nvPr/>
        </p:nvSpPr>
        <p:spPr bwMode="auto">
          <a:xfrm>
            <a:off x="3851275" y="6237288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10</a:t>
            </a:r>
          </a:p>
        </p:txBody>
      </p:sp>
      <p:sp>
        <p:nvSpPr>
          <p:cNvPr id="58609" name="AutoShape 24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72450" y="5589588"/>
            <a:ext cx="431800" cy="431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8610" name="AutoShape 242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700963" y="5589588"/>
            <a:ext cx="431800" cy="431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8612" name="AutoShape 24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667625" y="4941888"/>
            <a:ext cx="936625" cy="576262"/>
          </a:xfrm>
          <a:prstGeom prst="actionButtonBlank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altLang="nl-NL" sz="1200" b="1">
                <a:solidFill>
                  <a:schemeClr val="bg1"/>
                </a:solidFill>
              </a:rPr>
              <a:t>START</a:t>
            </a:r>
          </a:p>
          <a:p>
            <a:pPr algn="ctr"/>
            <a:r>
              <a:rPr lang="nl-NL" altLang="nl-NL" sz="1200" b="1">
                <a:solidFill>
                  <a:schemeClr val="bg1"/>
                </a:solidFill>
              </a:rPr>
              <a:t>STOP</a:t>
            </a:r>
            <a:endParaRPr lang="nl-NL" altLang="nl-NL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270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83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2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2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41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397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586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 nodeType="clickPar">
                      <p:stCondLst>
                        <p:cond delay="0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5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69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7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7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81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2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5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8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3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106" presetID="4" presetClass="entr" presetSubtype="16" fill="hold" grpId="2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11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11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11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0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122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4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26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8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13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35000"/>
                            </p:stCondLst>
                            <p:childTnLst>
                              <p:par>
                                <p:cTn id="13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37000"/>
                            </p:stCondLst>
                            <p:childTnLst>
                              <p:par>
                                <p:cTn id="138" presetID="4" presetClass="exit" presetSubtype="16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9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2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5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8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1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4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7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0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 nodeType="afterGroup">
                            <p:stCondLst>
                              <p:cond delay="39000"/>
                            </p:stCondLst>
                            <p:childTnLst>
                              <p:par>
                                <p:cTn id="163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5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 nodeType="afterGroup">
                            <p:stCondLst>
                              <p:cond delay="44000"/>
                            </p:stCondLst>
                            <p:childTnLst>
                              <p:par>
                                <p:cTn id="167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9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 nodeType="afterGroup">
                            <p:stCondLst>
                              <p:cond delay="46000"/>
                            </p:stCondLst>
                            <p:childTnLst>
                              <p:par>
                                <p:cTn id="17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3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 nodeType="afterGroup">
                            <p:stCondLst>
                              <p:cond delay="48000"/>
                            </p:stCondLst>
                            <p:childTnLst>
                              <p:par>
                                <p:cTn id="17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 nodeType="afterGroup">
                            <p:stCondLst>
                              <p:cond delay="50000"/>
                            </p:stCondLst>
                            <p:childTnLst>
                              <p:par>
                                <p:cTn id="1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1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 nodeType="afterGroup">
                            <p:stCondLst>
                              <p:cond delay="52000"/>
                            </p:stCondLst>
                            <p:childTnLst>
                              <p:par>
                                <p:cTn id="1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5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 nodeType="afterGroup">
                            <p:stCondLst>
                              <p:cond delay="54000"/>
                            </p:stCondLst>
                            <p:childTnLst>
                              <p:par>
                                <p:cTn id="1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9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 nodeType="afterGroup">
                            <p:stCondLst>
                              <p:cond delay="56000"/>
                            </p:stCondLst>
                            <p:childTnLst>
                              <p:par>
                                <p:cTn id="1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3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 nodeType="afterGroup">
                            <p:stCondLst>
                              <p:cond delay="58000"/>
                            </p:stCondLst>
                            <p:childTnLst>
                              <p:par>
                                <p:cTn id="19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7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 nodeType="afterGroup">
                            <p:stCondLst>
                              <p:cond delay="60000"/>
                            </p:stCondLst>
                            <p:childTnLst>
                              <p:par>
                                <p:cTn id="199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 nodeType="afterGroup">
                            <p:stCondLst>
                              <p:cond delay="62000"/>
                            </p:stCondLst>
                            <p:childTnLst>
                              <p:par>
                                <p:cTn id="20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5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 nodeType="afterGroup">
                            <p:stCondLst>
                              <p:cond delay="64000"/>
                            </p:stCondLst>
                            <p:childTnLst>
                              <p:par>
                                <p:cTn id="20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 nodeType="afterGroup">
                            <p:stCondLst>
                              <p:cond delay="66000"/>
                            </p:stCondLst>
                            <p:childTnLst>
                              <p:par>
                                <p:cTn id="211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2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8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1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4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0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3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2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5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 nodeType="afterGroup">
                            <p:stCondLst>
                              <p:cond delay="68000"/>
                            </p:stCondLst>
                            <p:childTnLst>
                              <p:par>
                                <p:cTn id="248" presetID="4" presetClass="entr" presetSubtype="16" fill="hold" grpId="6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0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 nodeType="afterGroup">
                            <p:stCondLst>
                              <p:cond delay="73000"/>
                            </p:stCondLst>
                            <p:childTnLst>
                              <p:par>
                                <p:cTn id="252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4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 nodeType="afterGroup">
                            <p:stCondLst>
                              <p:cond delay="75000"/>
                            </p:stCondLst>
                            <p:childTnLst>
                              <p:par>
                                <p:cTn id="256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8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 nodeType="afterGroup">
                            <p:stCondLst>
                              <p:cond delay="77000"/>
                            </p:stCondLst>
                            <p:childTnLst>
                              <p:par>
                                <p:cTn id="26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2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 nodeType="afterGroup">
                            <p:stCondLst>
                              <p:cond delay="79000"/>
                            </p:stCondLst>
                            <p:childTnLst>
                              <p:par>
                                <p:cTn id="26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6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7" fill="hold" nodeType="afterGroup">
                            <p:stCondLst>
                              <p:cond delay="81000"/>
                            </p:stCondLst>
                            <p:childTnLst>
                              <p:par>
                                <p:cTn id="26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0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 nodeType="afterGroup">
                            <p:stCondLst>
                              <p:cond delay="83000"/>
                            </p:stCondLst>
                            <p:childTnLst>
                              <p:par>
                                <p:cTn id="27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4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 nodeType="afterGroup">
                            <p:stCondLst>
                              <p:cond delay="85000"/>
                            </p:stCondLst>
                            <p:childTnLst>
                              <p:par>
                                <p:cTn id="27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8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 nodeType="afterGroup">
                            <p:stCondLst>
                              <p:cond delay="87000"/>
                            </p:stCondLst>
                            <p:childTnLst>
                              <p:par>
                                <p:cTn id="28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2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 nodeType="afterGroup">
                            <p:stCondLst>
                              <p:cond delay="89000"/>
                            </p:stCondLst>
                            <p:childTnLst>
                              <p:par>
                                <p:cTn id="284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6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 nodeType="afterGroup">
                            <p:stCondLst>
                              <p:cond delay="91000"/>
                            </p:stCondLst>
                            <p:childTnLst>
                              <p:par>
                                <p:cTn id="28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0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1" fill="hold" nodeType="afterGroup">
                            <p:stCondLst>
                              <p:cond delay="93000"/>
                            </p:stCondLst>
                            <p:childTnLst>
                              <p:par>
                                <p:cTn id="29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4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 nodeType="afterGroup">
                            <p:stCondLst>
                              <p:cond delay="95000"/>
                            </p:stCondLst>
                            <p:childTnLst>
                              <p:par>
                                <p:cTn id="296" presetID="4" presetClass="exit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7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3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9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2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5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8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0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1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4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7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0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2" fill="hold" nodeType="afterGroup">
                            <p:stCondLst>
                              <p:cond delay="97000"/>
                            </p:stCondLst>
                            <p:childTnLst>
                              <p:par>
                                <p:cTn id="333" presetID="4" presetClass="entr" presetSubtype="16" fill="hold" grpId="8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5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6" fill="hold" nodeType="afterGroup">
                            <p:stCondLst>
                              <p:cond delay="102000"/>
                            </p:stCondLst>
                            <p:childTnLst>
                              <p:par>
                                <p:cTn id="337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0" fill="hold" nodeType="afterGroup">
                            <p:stCondLst>
                              <p:cond delay="104000"/>
                            </p:stCondLst>
                            <p:childTnLst>
                              <p:par>
                                <p:cTn id="34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3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4" fill="hold" nodeType="afterGroup">
                            <p:stCondLst>
                              <p:cond delay="106000"/>
                            </p:stCondLst>
                            <p:childTnLst>
                              <p:par>
                                <p:cTn id="34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7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8" fill="hold" nodeType="afterGroup">
                            <p:stCondLst>
                              <p:cond delay="108000"/>
                            </p:stCondLst>
                            <p:childTnLst>
                              <p:par>
                                <p:cTn id="349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1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2" fill="hold" nodeType="afterGroup">
                            <p:stCondLst>
                              <p:cond delay="110000"/>
                            </p:stCondLst>
                            <p:childTnLst>
                              <p:par>
                                <p:cTn id="353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6" fill="hold" nodeType="afterGroup">
                            <p:stCondLst>
                              <p:cond delay="112000"/>
                            </p:stCondLst>
                            <p:childTnLst>
                              <p:par>
                                <p:cTn id="3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9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0" fill="hold" nodeType="afterGroup">
                            <p:stCondLst>
                              <p:cond delay="114000"/>
                            </p:stCondLst>
                            <p:childTnLst>
                              <p:par>
                                <p:cTn id="3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3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4" fill="hold" nodeType="afterGroup">
                            <p:stCondLst>
                              <p:cond delay="116000"/>
                            </p:stCondLst>
                            <p:childTnLst>
                              <p:par>
                                <p:cTn id="365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7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8" fill="hold" nodeType="afterGroup">
                            <p:stCondLst>
                              <p:cond delay="118000"/>
                            </p:stCondLst>
                            <p:childTnLst>
                              <p:par>
                                <p:cTn id="369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1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2" fill="hold" nodeType="afterGroup">
                            <p:stCondLst>
                              <p:cond delay="120000"/>
                            </p:stCondLst>
                            <p:childTnLst>
                              <p:par>
                                <p:cTn id="373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5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6" fill="hold" nodeType="afterGroup">
                            <p:stCondLst>
                              <p:cond delay="122000"/>
                            </p:stCondLst>
                            <p:childTnLst>
                              <p:par>
                                <p:cTn id="377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9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 nodeType="afterGroup">
                            <p:stCondLst>
                              <p:cond delay="124000"/>
                            </p:stCondLst>
                            <p:childTnLst>
                              <p:par>
                                <p:cTn id="38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3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4" fill="hold" nodeType="afterGroup">
                            <p:stCondLst>
                              <p:cond delay="126000"/>
                            </p:stCondLst>
                            <p:childTnLst>
                              <p:par>
                                <p:cTn id="38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8" fill="hold" nodeType="afterGroup">
                            <p:stCondLst>
                              <p:cond delay="128000"/>
                            </p:stCondLst>
                            <p:childTnLst>
                              <p:par>
                                <p:cTn id="389" presetID="4" presetClass="exit" presetSubtype="16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0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2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3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2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4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8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1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3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6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9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0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2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3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6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9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1" fill="hold" nodeType="afterGroup">
                            <p:stCondLst>
                              <p:cond delay="130000"/>
                            </p:stCondLst>
                            <p:childTnLst>
                              <p:par>
                                <p:cTn id="432" presetID="4" presetClass="entr" presetSubtype="16" fill="hold" grpId="1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5" fill="hold" nodeType="afterGroup">
                            <p:stCondLst>
                              <p:cond delay="135000"/>
                            </p:stCondLst>
                            <p:childTnLst>
                              <p:par>
                                <p:cTn id="436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8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9" fill="hold" nodeType="afterGroup">
                            <p:stCondLst>
                              <p:cond delay="137000"/>
                            </p:stCondLst>
                            <p:childTnLst>
                              <p:par>
                                <p:cTn id="44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2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3" fill="hold" nodeType="afterGroup">
                            <p:stCondLst>
                              <p:cond delay="139000"/>
                            </p:stCondLst>
                            <p:childTnLst>
                              <p:par>
                                <p:cTn id="444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6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7" fill="hold" nodeType="afterGroup">
                            <p:stCondLst>
                              <p:cond delay="141000"/>
                            </p:stCondLst>
                            <p:childTnLst>
                              <p:par>
                                <p:cTn id="44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0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1" fill="hold" nodeType="afterGroup">
                            <p:stCondLst>
                              <p:cond delay="143000"/>
                            </p:stCondLst>
                            <p:childTnLst>
                              <p:par>
                                <p:cTn id="45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4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5" fill="hold" nodeType="afterGroup">
                            <p:stCondLst>
                              <p:cond delay="145000"/>
                            </p:stCondLst>
                            <p:childTnLst>
                              <p:par>
                                <p:cTn id="456" presetID="10" presetClass="exit" presetSubtype="0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7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9" presetID="10" presetClass="exit" presetSubtype="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0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2" fill="hold" nodeType="afterGroup">
                            <p:stCondLst>
                              <p:cond delay="147000"/>
                            </p:stCondLst>
                            <p:childTnLst>
                              <p:par>
                                <p:cTn id="463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5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6" fill="hold" nodeType="afterGroup">
                            <p:stCondLst>
                              <p:cond delay="149000"/>
                            </p:stCondLst>
                            <p:childTnLst>
                              <p:par>
                                <p:cTn id="467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9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0" fill="hold" nodeType="afterGroup">
                            <p:stCondLst>
                              <p:cond delay="151000"/>
                            </p:stCondLst>
                            <p:childTnLst>
                              <p:par>
                                <p:cTn id="471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3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4" fill="hold" nodeType="afterGroup">
                            <p:stCondLst>
                              <p:cond delay="153000"/>
                            </p:stCondLst>
                            <p:childTnLst>
                              <p:par>
                                <p:cTn id="475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8" fill="hold" nodeType="afterGroup">
                            <p:stCondLst>
                              <p:cond delay="155000"/>
                            </p:stCondLst>
                            <p:childTnLst>
                              <p:par>
                                <p:cTn id="4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1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2" fill="hold" nodeType="afterGroup">
                            <p:stCondLst>
                              <p:cond delay="157000"/>
                            </p:stCondLst>
                            <p:childTnLst>
                              <p:par>
                                <p:cTn id="4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5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6" fill="hold" nodeType="afterGroup">
                            <p:stCondLst>
                              <p:cond delay="159000"/>
                            </p:stCondLst>
                            <p:childTnLst>
                              <p:par>
                                <p:cTn id="4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9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0" fill="hold" nodeType="afterGroup">
                            <p:stCondLst>
                              <p:cond delay="161000"/>
                            </p:stCondLst>
                            <p:childTnLst>
                              <p:par>
                                <p:cTn id="4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3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4" fill="hold" nodeType="afterGroup">
                            <p:stCondLst>
                              <p:cond delay="163000"/>
                            </p:stCondLst>
                            <p:childTnLst>
                              <p:par>
                                <p:cTn id="495" presetID="4" presetClass="exit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8" presetID="4" presetClass="exit" presetSubtype="16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2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5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7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8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0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1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3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4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6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0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3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6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9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1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4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5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7" fill="hold" nodeType="afterGroup">
                            <p:stCondLst>
                              <p:cond delay="165000"/>
                            </p:stCondLst>
                            <p:childTnLst>
                              <p:par>
                                <p:cTn id="538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0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1" fill="hold" nodeType="afterGroup">
                            <p:stCondLst>
                              <p:cond delay="170000"/>
                            </p:stCondLst>
                            <p:childTnLst>
                              <p:par>
                                <p:cTn id="542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4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5" fill="hold" nodeType="afterGroup">
                            <p:stCondLst>
                              <p:cond delay="172000"/>
                            </p:stCondLst>
                            <p:childTnLst>
                              <p:par>
                                <p:cTn id="546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8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9" fill="hold" nodeType="afterGroup">
                            <p:stCondLst>
                              <p:cond delay="174000"/>
                            </p:stCondLst>
                            <p:childTnLst>
                              <p:par>
                                <p:cTn id="550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2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3" fill="hold" nodeType="afterGroup">
                            <p:stCondLst>
                              <p:cond delay="176000"/>
                            </p:stCondLst>
                            <p:childTnLst>
                              <p:par>
                                <p:cTn id="55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6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7" fill="hold" nodeType="afterGroup">
                            <p:stCondLst>
                              <p:cond delay="178000"/>
                            </p:stCondLst>
                            <p:childTnLst>
                              <p:par>
                                <p:cTn id="558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1" fill="hold" nodeType="afterGroup">
                            <p:stCondLst>
                              <p:cond delay="180000"/>
                            </p:stCondLst>
                            <p:childTnLst>
                              <p:par>
                                <p:cTn id="562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5" fill="hold" nodeType="afterGroup">
                            <p:stCondLst>
                              <p:cond delay="182000"/>
                            </p:stCondLst>
                            <p:childTnLst>
                              <p:par>
                                <p:cTn id="566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8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9" fill="hold" nodeType="afterGroup">
                            <p:stCondLst>
                              <p:cond delay="184000"/>
                            </p:stCondLst>
                            <p:childTnLst>
                              <p:par>
                                <p:cTn id="570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2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3" fill="hold" nodeType="afterGroup">
                            <p:stCondLst>
                              <p:cond delay="186000"/>
                            </p:stCondLst>
                            <p:childTnLst>
                              <p:par>
                                <p:cTn id="57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6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7" fill="hold" nodeType="afterGroup">
                            <p:stCondLst>
                              <p:cond delay="188000"/>
                            </p:stCondLst>
                            <p:childTnLst>
                              <p:par>
                                <p:cTn id="578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0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1" fill="hold" nodeType="afterGroup">
                            <p:stCondLst>
                              <p:cond delay="190000"/>
                            </p:stCondLst>
                            <p:childTnLst>
                              <p:par>
                                <p:cTn id="582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4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5" fill="hold" nodeType="afterGroup">
                            <p:stCondLst>
                              <p:cond delay="192000"/>
                            </p:stCondLst>
                            <p:childTnLst>
                              <p:par>
                                <p:cTn id="58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8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9" fill="hold" nodeType="afterGroup">
                            <p:stCondLst>
                              <p:cond delay="194000"/>
                            </p:stCondLst>
                            <p:childTnLst>
                              <p:par>
                                <p:cTn id="59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2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3" fill="hold" nodeType="afterGroup">
                            <p:stCondLst>
                              <p:cond delay="196000"/>
                            </p:stCondLst>
                            <p:childTnLst>
                              <p:par>
                                <p:cTn id="594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7" fill="hold" nodeType="afterGroup">
                            <p:stCondLst>
                              <p:cond delay="198000"/>
                            </p:stCondLst>
                            <p:childTnLst>
                              <p:par>
                                <p:cTn id="598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0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1" fill="hold" nodeType="afterGroup">
                            <p:stCondLst>
                              <p:cond delay="200000"/>
                            </p:stCondLst>
                            <p:childTnLst>
                              <p:par>
                                <p:cTn id="60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4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5" fill="hold" nodeType="afterGroup">
                            <p:stCondLst>
                              <p:cond delay="202000"/>
                            </p:stCondLst>
                            <p:childTnLst>
                              <p:par>
                                <p:cTn id="60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8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9" fill="hold" nodeType="afterGroup">
                            <p:stCondLst>
                              <p:cond delay="204000"/>
                            </p:stCondLst>
                            <p:childTnLst>
                              <p:par>
                                <p:cTn id="61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2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3" fill="hold" nodeType="afterGroup">
                            <p:stCondLst>
                              <p:cond delay="206000"/>
                            </p:stCondLst>
                            <p:childTnLst>
                              <p:par>
                                <p:cTn id="61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6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7" fill="hold" nodeType="afterGroup">
                            <p:stCondLst>
                              <p:cond delay="208000"/>
                            </p:stCondLst>
                            <p:childTnLst>
                              <p:par>
                                <p:cTn id="61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0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1" fill="hold" nodeType="afterGroup">
                            <p:stCondLst>
                              <p:cond delay="210000"/>
                            </p:stCondLst>
                            <p:childTnLst>
                              <p:par>
                                <p:cTn id="62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4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5" fill="hold" nodeType="afterGroup">
                            <p:stCondLst>
                              <p:cond delay="212000"/>
                            </p:stCondLst>
                            <p:childTnLst>
                              <p:par>
                                <p:cTn id="626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27" dur="5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9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0" dur="5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2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3" dur="5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5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6" dur="5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8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9" dur="5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1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2" dur="5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5" dur="5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8" dur="5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0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1" dur="5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3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4" dur="5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6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7" dur="5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9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0" dur="5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2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3" dur="5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5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6" dur="5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9" dur="5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2" dur="5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5" dur="5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8" dur="5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0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1" dur="5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3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4" dur="5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6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7" dur="5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9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0" dur="5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612"/>
                  </p:tgtEl>
                </p:cond>
              </p:nextCondLst>
            </p:seq>
          </p:childTnLst>
        </p:cTn>
      </p:par>
    </p:tnLst>
    <p:bldLst>
      <p:bldP spid="58370" grpId="0" animBg="1"/>
      <p:bldP spid="58370" grpId="1" animBg="1"/>
      <p:bldP spid="58370" grpId="2" animBg="1"/>
      <p:bldP spid="58370" grpId="3" animBg="1"/>
      <p:bldP spid="58370" grpId="4" animBg="1"/>
      <p:bldP spid="58370" grpId="5" animBg="1"/>
      <p:bldP spid="58371" grpId="0" animBg="1"/>
      <p:bldP spid="58371" grpId="1" animBg="1"/>
      <p:bldP spid="58371" grpId="2" animBg="1"/>
      <p:bldP spid="58371" grpId="3" animBg="1"/>
      <p:bldP spid="58371" grpId="4" animBg="1"/>
      <p:bldP spid="58371" grpId="5" animBg="1"/>
      <p:bldP spid="58371" grpId="6" animBg="1"/>
      <p:bldP spid="58371" grpId="7" animBg="1"/>
      <p:bldP spid="58371" grpId="8" animBg="1"/>
      <p:bldP spid="58371" grpId="9" animBg="1"/>
      <p:bldP spid="58371" grpId="10" animBg="1"/>
      <p:bldP spid="58371" grpId="11" animBg="1"/>
      <p:bldP spid="58372" grpId="0" animBg="1"/>
      <p:bldP spid="58372" grpId="1" animBg="1"/>
      <p:bldP spid="58372" grpId="2" animBg="1"/>
      <p:bldP spid="58372" grpId="3" animBg="1"/>
      <p:bldP spid="58372" grpId="4" animBg="1"/>
      <p:bldP spid="58372" grpId="5" animBg="1"/>
      <p:bldP spid="58372" grpId="6" animBg="1"/>
      <p:bldP spid="58372" grpId="7" animBg="1"/>
      <p:bldP spid="58372" grpId="8" animBg="1"/>
      <p:bldP spid="58373" grpId="0" animBg="1"/>
      <p:bldP spid="58373" grpId="1" animBg="1"/>
      <p:bldP spid="58373" grpId="2" animBg="1"/>
      <p:bldP spid="58373" grpId="3" animBg="1"/>
      <p:bldP spid="58374" grpId="0" animBg="1"/>
      <p:bldP spid="58374" grpId="1" animBg="1"/>
      <p:bldP spid="58374" grpId="2" animBg="1"/>
      <p:bldP spid="58374" grpId="3" animBg="1"/>
      <p:bldP spid="58374" grpId="4" animBg="1"/>
      <p:bldP spid="58374" grpId="5" animBg="1"/>
      <p:bldP spid="58374" grpId="6" animBg="1"/>
      <p:bldP spid="58374" grpId="7" animBg="1"/>
      <p:bldP spid="58374" grpId="8" animBg="1"/>
      <p:bldP spid="58374" grpId="9" animBg="1"/>
      <p:bldP spid="58374" grpId="10" animBg="1"/>
      <p:bldP spid="58374" grpId="11" animBg="1"/>
      <p:bldP spid="58375" grpId="0" animBg="1"/>
      <p:bldP spid="58375" grpId="1" animBg="1"/>
      <p:bldP spid="58375" grpId="2" animBg="1"/>
      <p:bldP spid="58375" grpId="3" animBg="1"/>
      <p:bldP spid="58375" grpId="4" animBg="1"/>
      <p:bldP spid="58375" grpId="5" animBg="1"/>
      <p:bldP spid="58375" grpId="6" animBg="1"/>
      <p:bldP spid="58375" grpId="7" animBg="1"/>
      <p:bldP spid="58375" grpId="8" animBg="1"/>
      <p:bldP spid="58375" grpId="9" animBg="1"/>
      <p:bldP spid="58375" grpId="10" animBg="1"/>
      <p:bldP spid="58375" grpId="11" animBg="1"/>
      <p:bldP spid="58375" grpId="12" animBg="1"/>
      <p:bldP spid="58375" grpId="13" animBg="1"/>
      <p:bldP spid="58376" grpId="0" animBg="1"/>
      <p:bldP spid="58376" grpId="1" animBg="1"/>
      <p:bldP spid="58376" grpId="2" animBg="1"/>
      <p:bldP spid="58376" grpId="3" animBg="1"/>
      <p:bldP spid="58376" grpId="4" animBg="1"/>
      <p:bldP spid="58376" grpId="5" animBg="1"/>
      <p:bldP spid="58376" grpId="6" animBg="1"/>
      <p:bldP spid="58376" grpId="7" animBg="1"/>
      <p:bldP spid="58376" grpId="8" animBg="1"/>
      <p:bldP spid="58376" grpId="9" animBg="1"/>
      <p:bldP spid="58377" grpId="0" animBg="1"/>
      <p:bldP spid="58377" grpId="1" animBg="1"/>
      <p:bldP spid="58377" grpId="2" animBg="1"/>
      <p:bldP spid="58377" grpId="3" animBg="1"/>
      <p:bldP spid="58378" grpId="0" animBg="1"/>
      <p:bldP spid="58378" grpId="1" animBg="1"/>
      <p:bldP spid="58378" grpId="2" animBg="1"/>
      <p:bldP spid="58378" grpId="3" animBg="1"/>
      <p:bldP spid="58379" grpId="0" animBg="1"/>
      <p:bldP spid="58379" grpId="1" animBg="1"/>
      <p:bldP spid="58379" grpId="2" animBg="1"/>
      <p:bldP spid="58379" grpId="3" animBg="1"/>
      <p:bldP spid="58380" grpId="0" animBg="1"/>
      <p:bldP spid="58380" grpId="1" animBg="1"/>
      <p:bldP spid="58380" grpId="2" animBg="1"/>
      <p:bldP spid="58380" grpId="3" animBg="1"/>
      <p:bldP spid="58380" grpId="4" animBg="1"/>
      <p:bldP spid="58380" grpId="5" animBg="1"/>
      <p:bldP spid="58380" grpId="6" animBg="1"/>
      <p:bldP spid="58380" grpId="7" animBg="1"/>
      <p:bldP spid="58380" grpId="8" animBg="1"/>
      <p:bldP spid="58380" grpId="9" animBg="1"/>
      <p:bldP spid="58380" grpId="10" animBg="1"/>
      <p:bldP spid="58380" grpId="11" animBg="1"/>
      <p:bldP spid="58381" grpId="0" animBg="1"/>
      <p:bldP spid="58381" grpId="1" animBg="1"/>
      <p:bldP spid="58381" grpId="2" animBg="1"/>
      <p:bldP spid="58381" grpId="3" animBg="1"/>
      <p:bldP spid="58381" grpId="4" animBg="1"/>
      <p:bldP spid="58381" grpId="5" animBg="1"/>
      <p:bldP spid="58382" grpId="0" animBg="1"/>
      <p:bldP spid="58382" grpId="1" animBg="1"/>
      <p:bldP spid="58382" grpId="2" animBg="1"/>
      <p:bldP spid="58382" grpId="3" animBg="1"/>
      <p:bldP spid="58382" grpId="4" animBg="1"/>
      <p:bldP spid="58382" grpId="5" animBg="1"/>
      <p:bldP spid="58382" grpId="6" animBg="1"/>
      <p:bldP spid="58382" grpId="7" animBg="1"/>
      <p:bldP spid="58382" grpId="8" animBg="1"/>
      <p:bldP spid="58382" grpId="9" animBg="1"/>
      <p:bldP spid="58382" grpId="10" animBg="1"/>
      <p:bldP spid="58382" grpId="11" animBg="1"/>
      <p:bldP spid="58383" grpId="0" animBg="1"/>
      <p:bldP spid="58383" grpId="1" animBg="1"/>
      <p:bldP spid="58383" grpId="2" animBg="1"/>
      <p:bldP spid="58383" grpId="3" animBg="1"/>
      <p:bldP spid="58383" grpId="4" animBg="1"/>
      <p:bldP spid="58383" grpId="5" animBg="1"/>
      <p:bldP spid="58383" grpId="6" animBg="1"/>
      <p:bldP spid="58383" grpId="7" animBg="1"/>
      <p:bldP spid="58383" grpId="8" animBg="1"/>
      <p:bldP spid="58384" grpId="0" animBg="1"/>
      <p:bldP spid="58384" grpId="1" animBg="1"/>
      <p:bldP spid="58384" grpId="2" animBg="1"/>
      <p:bldP spid="58384" grpId="3" animBg="1"/>
      <p:bldP spid="58385" grpId="0" animBg="1"/>
      <p:bldP spid="58385" grpId="1" animBg="1"/>
      <p:bldP spid="58385" grpId="2" animBg="1"/>
      <p:bldP spid="58385" grpId="3" animBg="1"/>
      <p:bldP spid="58385" grpId="4" animBg="1"/>
      <p:bldP spid="58385" grpId="5" animBg="1"/>
      <p:bldP spid="58385" grpId="6" animBg="1"/>
      <p:bldP spid="58385" grpId="7" animBg="1"/>
      <p:bldP spid="58385" grpId="8" animBg="1"/>
      <p:bldP spid="58385" grpId="9" animBg="1"/>
      <p:bldP spid="58385" grpId="10" animBg="1"/>
      <p:bldP spid="58385" grpId="11" animBg="1"/>
      <p:bldP spid="58386" grpId="0" animBg="1"/>
      <p:bldP spid="58386" grpId="1" animBg="1"/>
      <p:bldP spid="58386" grpId="2" animBg="1"/>
      <p:bldP spid="58386" grpId="3" animBg="1"/>
      <p:bldP spid="58386" grpId="4" animBg="1"/>
      <p:bldP spid="58386" grpId="5" animBg="1"/>
      <p:bldP spid="58386" grpId="6" animBg="1"/>
      <p:bldP spid="58386" grpId="7" animBg="1"/>
      <p:bldP spid="58386" grpId="8" animBg="1"/>
      <p:bldP spid="58386" grpId="9" animBg="1"/>
      <p:bldP spid="58386" grpId="10" animBg="1"/>
      <p:bldP spid="58386" grpId="11" animBg="1"/>
      <p:bldP spid="58386" grpId="12" animBg="1"/>
      <p:bldP spid="58386" grpId="13" animBg="1"/>
      <p:bldP spid="58387" grpId="0" animBg="1"/>
      <p:bldP spid="58387" grpId="1" animBg="1"/>
      <p:bldP spid="58387" grpId="2" animBg="1"/>
      <p:bldP spid="58387" grpId="3" animBg="1"/>
      <p:bldP spid="58387" grpId="4" animBg="1"/>
      <p:bldP spid="58387" grpId="5" animBg="1"/>
      <p:bldP spid="58387" grpId="6" animBg="1"/>
      <p:bldP spid="58387" grpId="7" animBg="1"/>
      <p:bldP spid="58387" grpId="8" animBg="1"/>
      <p:bldP spid="58387" grpId="9" animBg="1"/>
      <p:bldP spid="58388" grpId="0" animBg="1"/>
      <p:bldP spid="58388" grpId="1" animBg="1"/>
      <p:bldP spid="58388" grpId="2" animBg="1"/>
      <p:bldP spid="58388" grpId="3" animBg="1"/>
      <p:bldP spid="58389" grpId="0" animBg="1"/>
      <p:bldP spid="58389" grpId="1" animBg="1"/>
      <p:bldP spid="58389" grpId="2" animBg="1"/>
      <p:bldP spid="58389" grpId="3" animBg="1"/>
      <p:bldP spid="58390" grpId="0" animBg="1"/>
      <p:bldP spid="58390" grpId="1" animBg="1"/>
      <p:bldP spid="58390" grpId="2" animBg="1"/>
      <p:bldP spid="58390" grpId="3" animBg="1"/>
      <p:bldP spid="58392" grpId="0" animBg="1"/>
      <p:bldP spid="58394" grpId="0" animBg="1"/>
      <p:bldP spid="58394" grpId="1" animBg="1"/>
      <p:bldP spid="58396" grpId="0" animBg="1"/>
      <p:bldP spid="58396" grpId="1" animBg="1"/>
      <p:bldP spid="58397" grpId="0" animBg="1"/>
      <p:bldP spid="58397" grpId="1" animBg="1"/>
      <p:bldP spid="58606" grpId="0" animBg="1"/>
      <p:bldP spid="58606" grpId="1" animBg="1"/>
      <p:bldP spid="58606" grpId="2" animBg="1"/>
      <p:bldP spid="58606" grpId="3" animBg="1"/>
      <p:bldP spid="58606" grpId="4" animBg="1"/>
      <p:bldP spid="58606" grpId="5" animBg="1"/>
      <p:bldP spid="58606" grpId="6" animBg="1"/>
      <p:bldP spid="58606" grpId="7" animBg="1"/>
      <p:bldP spid="58606" grpId="8" animBg="1"/>
      <p:bldP spid="58606" grpId="9" animBg="1"/>
      <p:bldP spid="58606" grpId="10" animBg="1"/>
      <p:bldP spid="58606" grpId="1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2"/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56323" name="Text Box 3"/>
          <p:cNvSpPr txBox="1">
            <a:spLocks noChangeArrowheads="1"/>
          </p:cNvSpPr>
          <p:nvPr/>
        </p:nvSpPr>
        <p:spPr bwMode="auto">
          <a:xfrm>
            <a:off x="5940425" y="143510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5</a:t>
            </a:r>
          </a:p>
        </p:txBody>
      </p:sp>
      <p:sp>
        <p:nvSpPr>
          <p:cNvPr id="56324" name="Text Box 4"/>
          <p:cNvSpPr txBox="1">
            <a:spLocks noChangeArrowheads="1"/>
          </p:cNvSpPr>
          <p:nvPr/>
        </p:nvSpPr>
        <p:spPr bwMode="auto">
          <a:xfrm>
            <a:off x="5940425" y="19780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10</a:t>
            </a:r>
          </a:p>
        </p:txBody>
      </p:sp>
      <p:sp>
        <p:nvSpPr>
          <p:cNvPr id="56325" name="Text Box 5"/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15</a:t>
            </a:r>
          </a:p>
        </p:txBody>
      </p:sp>
      <p:sp>
        <p:nvSpPr>
          <p:cNvPr id="56326" name="Text Box 6"/>
          <p:cNvSpPr txBox="1">
            <a:spLocks noChangeArrowheads="1"/>
          </p:cNvSpPr>
          <p:nvPr/>
        </p:nvSpPr>
        <p:spPr bwMode="auto">
          <a:xfrm>
            <a:off x="5940425" y="30194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20</a:t>
            </a:r>
          </a:p>
        </p:txBody>
      </p:sp>
      <p:sp>
        <p:nvSpPr>
          <p:cNvPr id="56327" name="Text Box 7"/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25</a:t>
            </a:r>
          </a:p>
        </p:txBody>
      </p:sp>
      <p:sp>
        <p:nvSpPr>
          <p:cNvPr id="56328" name="Text Box 8"/>
          <p:cNvSpPr txBox="1">
            <a:spLocks noChangeArrowheads="1"/>
          </p:cNvSpPr>
          <p:nvPr/>
        </p:nvSpPr>
        <p:spPr bwMode="auto">
          <a:xfrm>
            <a:off x="5940425" y="40989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30</a:t>
            </a:r>
          </a:p>
        </p:txBody>
      </p:sp>
      <p:sp>
        <p:nvSpPr>
          <p:cNvPr id="56329" name="Text Box 9"/>
          <p:cNvSpPr txBox="1">
            <a:spLocks noChangeArrowheads="1"/>
          </p:cNvSpPr>
          <p:nvPr/>
        </p:nvSpPr>
        <p:spPr bwMode="auto">
          <a:xfrm>
            <a:off x="5940425" y="46148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35</a:t>
            </a:r>
          </a:p>
        </p:txBody>
      </p:sp>
      <p:sp>
        <p:nvSpPr>
          <p:cNvPr id="56330" name="Text Box 10"/>
          <p:cNvSpPr txBox="1">
            <a:spLocks noChangeArrowheads="1"/>
          </p:cNvSpPr>
          <p:nvPr/>
        </p:nvSpPr>
        <p:spPr bwMode="auto">
          <a:xfrm>
            <a:off x="5940425" y="51244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40</a:t>
            </a:r>
          </a:p>
        </p:txBody>
      </p:sp>
      <p:sp>
        <p:nvSpPr>
          <p:cNvPr id="56331" name="Text Box 11"/>
          <p:cNvSpPr txBox="1">
            <a:spLocks noChangeArrowheads="1"/>
          </p:cNvSpPr>
          <p:nvPr/>
        </p:nvSpPr>
        <p:spPr bwMode="auto">
          <a:xfrm>
            <a:off x="5940425" y="56562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45</a:t>
            </a:r>
          </a:p>
        </p:txBody>
      </p:sp>
      <p:sp>
        <p:nvSpPr>
          <p:cNvPr id="56332" name="Text Box 12"/>
          <p:cNvSpPr txBox="1">
            <a:spLocks noChangeArrowheads="1"/>
          </p:cNvSpPr>
          <p:nvPr/>
        </p:nvSpPr>
        <p:spPr bwMode="auto">
          <a:xfrm>
            <a:off x="5940425" y="61658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50</a:t>
            </a:r>
          </a:p>
        </p:txBody>
      </p:sp>
      <p:sp>
        <p:nvSpPr>
          <p:cNvPr id="56333" name="Text Box 13"/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56334" name="Text Box 14"/>
          <p:cNvSpPr txBox="1">
            <a:spLocks noChangeArrowheads="1"/>
          </p:cNvSpPr>
          <p:nvPr/>
        </p:nvSpPr>
        <p:spPr bwMode="auto">
          <a:xfrm>
            <a:off x="3851275" y="14462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</a:p>
        </p:txBody>
      </p:sp>
      <p:sp>
        <p:nvSpPr>
          <p:cNvPr id="56335" name="Text Box 15"/>
          <p:cNvSpPr txBox="1">
            <a:spLocks noChangeArrowheads="1"/>
          </p:cNvSpPr>
          <p:nvPr/>
        </p:nvSpPr>
        <p:spPr bwMode="auto">
          <a:xfrm>
            <a:off x="3851275" y="19510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</a:p>
        </p:txBody>
      </p:sp>
      <p:sp>
        <p:nvSpPr>
          <p:cNvPr id="56336" name="Text Box 16"/>
          <p:cNvSpPr txBox="1">
            <a:spLocks noChangeArrowheads="1"/>
          </p:cNvSpPr>
          <p:nvPr/>
        </p:nvSpPr>
        <p:spPr bwMode="auto">
          <a:xfrm>
            <a:off x="3851275" y="24812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</a:p>
        </p:txBody>
      </p:sp>
      <p:sp>
        <p:nvSpPr>
          <p:cNvPr id="56337" name="Text Box 17"/>
          <p:cNvSpPr txBox="1">
            <a:spLocks noChangeArrowheads="1"/>
          </p:cNvSpPr>
          <p:nvPr/>
        </p:nvSpPr>
        <p:spPr bwMode="auto">
          <a:xfrm>
            <a:off x="3851275" y="30194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</a:t>
            </a:r>
          </a:p>
        </p:txBody>
      </p:sp>
      <p:sp>
        <p:nvSpPr>
          <p:cNvPr id="56338" name="Text Box 18"/>
          <p:cNvSpPr txBox="1">
            <a:spLocks noChangeArrowheads="1"/>
          </p:cNvSpPr>
          <p:nvPr/>
        </p:nvSpPr>
        <p:spPr bwMode="auto">
          <a:xfrm>
            <a:off x="3851275" y="355600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5</a:t>
            </a:r>
          </a:p>
        </p:txBody>
      </p:sp>
      <p:sp>
        <p:nvSpPr>
          <p:cNvPr id="56339" name="Text Box 19"/>
          <p:cNvSpPr txBox="1">
            <a:spLocks noChangeArrowheads="1"/>
          </p:cNvSpPr>
          <p:nvPr/>
        </p:nvSpPr>
        <p:spPr bwMode="auto">
          <a:xfrm>
            <a:off x="3851275" y="40941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6</a:t>
            </a:r>
          </a:p>
        </p:txBody>
      </p:sp>
      <p:sp>
        <p:nvSpPr>
          <p:cNvPr id="56340" name="Text Box 20"/>
          <p:cNvSpPr txBox="1">
            <a:spLocks noChangeArrowheads="1"/>
          </p:cNvSpPr>
          <p:nvPr/>
        </p:nvSpPr>
        <p:spPr bwMode="auto">
          <a:xfrm>
            <a:off x="3851275" y="46085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7</a:t>
            </a:r>
          </a:p>
        </p:txBody>
      </p:sp>
      <p:sp>
        <p:nvSpPr>
          <p:cNvPr id="56341" name="Text Box 21"/>
          <p:cNvSpPr txBox="1">
            <a:spLocks noChangeArrowheads="1"/>
          </p:cNvSpPr>
          <p:nvPr/>
        </p:nvSpPr>
        <p:spPr bwMode="auto">
          <a:xfrm>
            <a:off x="3851275" y="51403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8</a:t>
            </a:r>
          </a:p>
        </p:txBody>
      </p:sp>
      <p:sp>
        <p:nvSpPr>
          <p:cNvPr id="56342" name="Text Box 22"/>
          <p:cNvSpPr txBox="1">
            <a:spLocks noChangeArrowheads="1"/>
          </p:cNvSpPr>
          <p:nvPr/>
        </p:nvSpPr>
        <p:spPr bwMode="auto">
          <a:xfrm>
            <a:off x="3851275" y="566737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9</a:t>
            </a:r>
          </a:p>
        </p:txBody>
      </p:sp>
      <p:sp>
        <p:nvSpPr>
          <p:cNvPr id="56343" name="Text Box 23"/>
          <p:cNvSpPr txBox="1">
            <a:spLocks noChangeArrowheads="1"/>
          </p:cNvSpPr>
          <p:nvPr/>
        </p:nvSpPr>
        <p:spPr bwMode="auto">
          <a:xfrm>
            <a:off x="3851275" y="61928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10</a:t>
            </a:r>
          </a:p>
        </p:txBody>
      </p:sp>
      <p:sp>
        <p:nvSpPr>
          <p:cNvPr id="56344" name="Text Box 24"/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tafel van 5</a:t>
            </a:r>
          </a:p>
        </p:txBody>
      </p:sp>
      <p:sp>
        <p:nvSpPr>
          <p:cNvPr id="56345" name="Text Box 25"/>
          <p:cNvSpPr txBox="1">
            <a:spLocks noChangeArrowheads="1"/>
          </p:cNvSpPr>
          <p:nvPr/>
        </p:nvSpPr>
        <p:spPr bwMode="auto">
          <a:xfrm>
            <a:off x="395288" y="1557338"/>
            <a:ext cx="3168650" cy="12017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b="1" u="sng"/>
              <a:t>1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0000FF"/>
                </a:solidFill>
              </a:rPr>
              <a:t>blauw</a:t>
            </a:r>
            <a:r>
              <a:rPr lang="nl-NL" altLang="nl-NL"/>
              <a:t> vakje</a:t>
            </a:r>
          </a:p>
          <a:p>
            <a:pPr>
              <a:spcBef>
                <a:spcPct val="50000"/>
              </a:spcBef>
            </a:pPr>
            <a:r>
              <a:rPr lang="nl-NL" altLang="nl-NL"/>
              <a:t>             antwoord verschijnt</a:t>
            </a:r>
          </a:p>
        </p:txBody>
      </p:sp>
      <p:sp>
        <p:nvSpPr>
          <p:cNvPr id="56346" name="Text Box 26"/>
          <p:cNvSpPr txBox="1">
            <a:spLocks noChangeArrowheads="1"/>
          </p:cNvSpPr>
          <p:nvPr/>
        </p:nvSpPr>
        <p:spPr bwMode="auto">
          <a:xfrm>
            <a:off x="395288" y="2997200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b="1" u="sng"/>
              <a:t>2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FF3300"/>
                </a:solidFill>
              </a:rPr>
              <a:t>rood</a:t>
            </a:r>
            <a:r>
              <a:rPr lang="nl-NL" altLang="nl-NL"/>
              <a:t> rondje</a:t>
            </a:r>
            <a:endParaRPr lang="nl-NL" altLang="nl-NL" u="sng"/>
          </a:p>
          <a:p>
            <a:pPr>
              <a:spcBef>
                <a:spcPct val="50000"/>
              </a:spcBef>
            </a:pPr>
            <a:r>
              <a:rPr lang="nl-NL" altLang="nl-NL"/>
              <a:t>              antwoord verdwijnt</a:t>
            </a:r>
          </a:p>
          <a:p>
            <a:pPr>
              <a:spcBef>
                <a:spcPct val="50000"/>
              </a:spcBef>
            </a:pPr>
            <a:endParaRPr lang="nl-NL" altLang="nl-NL"/>
          </a:p>
        </p:txBody>
      </p:sp>
      <p:sp>
        <p:nvSpPr>
          <p:cNvPr id="56347" name="Text Box 27"/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tafel van 5</a:t>
            </a:r>
          </a:p>
        </p:txBody>
      </p:sp>
      <p:sp>
        <p:nvSpPr>
          <p:cNvPr id="56348" name="Text Box 28"/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56349" name="AutoShape 2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667625" y="4941888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altLang="nl-NL" sz="1200" b="1"/>
              <a:t>Opnieuw </a:t>
            </a:r>
            <a:endParaRPr lang="nl-NL" altLang="nl-NL"/>
          </a:p>
        </p:txBody>
      </p:sp>
      <p:sp>
        <p:nvSpPr>
          <p:cNvPr id="56350" name="Text Box 30"/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5 =</a:t>
            </a:r>
          </a:p>
        </p:txBody>
      </p:sp>
      <p:sp>
        <p:nvSpPr>
          <p:cNvPr id="56351" name="Text Box 31"/>
          <p:cNvSpPr txBox="1">
            <a:spLocks noChangeArrowheads="1"/>
          </p:cNvSpPr>
          <p:nvPr/>
        </p:nvSpPr>
        <p:spPr bwMode="auto">
          <a:xfrm>
            <a:off x="4572000" y="143510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5 =</a:t>
            </a:r>
          </a:p>
        </p:txBody>
      </p:sp>
      <p:sp>
        <p:nvSpPr>
          <p:cNvPr id="56352" name="Text Box 32"/>
          <p:cNvSpPr txBox="1">
            <a:spLocks noChangeArrowheads="1"/>
          </p:cNvSpPr>
          <p:nvPr/>
        </p:nvSpPr>
        <p:spPr bwMode="auto">
          <a:xfrm>
            <a:off x="4572000" y="19669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5 =</a:t>
            </a:r>
          </a:p>
        </p:txBody>
      </p:sp>
      <p:sp>
        <p:nvSpPr>
          <p:cNvPr id="56353" name="Text Box 33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5 =</a:t>
            </a:r>
          </a:p>
        </p:txBody>
      </p:sp>
      <p:sp>
        <p:nvSpPr>
          <p:cNvPr id="56354" name="Text Box 34"/>
          <p:cNvSpPr txBox="1">
            <a:spLocks noChangeArrowheads="1"/>
          </p:cNvSpPr>
          <p:nvPr/>
        </p:nvSpPr>
        <p:spPr bwMode="auto">
          <a:xfrm>
            <a:off x="4572000" y="30194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5 =</a:t>
            </a:r>
          </a:p>
        </p:txBody>
      </p:sp>
      <p:sp>
        <p:nvSpPr>
          <p:cNvPr id="56355" name="Text Box 35"/>
          <p:cNvSpPr txBox="1">
            <a:spLocks noChangeArrowheads="1"/>
          </p:cNvSpPr>
          <p:nvPr/>
        </p:nvSpPr>
        <p:spPr bwMode="auto">
          <a:xfrm>
            <a:off x="4572000" y="35623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5 =</a:t>
            </a:r>
          </a:p>
        </p:txBody>
      </p:sp>
      <p:sp>
        <p:nvSpPr>
          <p:cNvPr id="56356" name="Text Box 36"/>
          <p:cNvSpPr txBox="1">
            <a:spLocks noChangeArrowheads="1"/>
          </p:cNvSpPr>
          <p:nvPr/>
        </p:nvSpPr>
        <p:spPr bwMode="auto">
          <a:xfrm>
            <a:off x="4572000" y="40878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5 =</a:t>
            </a:r>
          </a:p>
        </p:txBody>
      </p:sp>
      <p:sp>
        <p:nvSpPr>
          <p:cNvPr id="56357" name="Text Box 37"/>
          <p:cNvSpPr txBox="1">
            <a:spLocks noChangeArrowheads="1"/>
          </p:cNvSpPr>
          <p:nvPr/>
        </p:nvSpPr>
        <p:spPr bwMode="auto">
          <a:xfrm>
            <a:off x="4572000" y="461486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5 =</a:t>
            </a:r>
          </a:p>
        </p:txBody>
      </p:sp>
      <p:sp>
        <p:nvSpPr>
          <p:cNvPr id="56358" name="Text Box 38"/>
          <p:cNvSpPr txBox="1">
            <a:spLocks noChangeArrowheads="1"/>
          </p:cNvSpPr>
          <p:nvPr/>
        </p:nvSpPr>
        <p:spPr bwMode="auto">
          <a:xfrm>
            <a:off x="4572000" y="51466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5 =</a:t>
            </a:r>
          </a:p>
        </p:txBody>
      </p:sp>
      <p:sp>
        <p:nvSpPr>
          <p:cNvPr id="56359" name="Text Box 39"/>
          <p:cNvSpPr txBox="1">
            <a:spLocks noChangeArrowheads="1"/>
          </p:cNvSpPr>
          <p:nvPr/>
        </p:nvSpPr>
        <p:spPr bwMode="auto">
          <a:xfrm>
            <a:off x="4572000" y="567213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5 =</a:t>
            </a:r>
          </a:p>
        </p:txBody>
      </p:sp>
      <p:sp>
        <p:nvSpPr>
          <p:cNvPr id="56360" name="Text Box 40"/>
          <p:cNvSpPr txBox="1">
            <a:spLocks noChangeArrowheads="1"/>
          </p:cNvSpPr>
          <p:nvPr/>
        </p:nvSpPr>
        <p:spPr bwMode="auto">
          <a:xfrm>
            <a:off x="4572000" y="619918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5 =</a:t>
            </a:r>
          </a:p>
        </p:txBody>
      </p:sp>
      <p:sp>
        <p:nvSpPr>
          <p:cNvPr id="56361" name="Oval 41"/>
          <p:cNvSpPr>
            <a:spLocks noChangeArrowheads="1"/>
          </p:cNvSpPr>
          <p:nvPr/>
        </p:nvSpPr>
        <p:spPr bwMode="auto">
          <a:xfrm>
            <a:off x="6792913" y="9080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6362" name="Oval 42"/>
          <p:cNvSpPr>
            <a:spLocks noChangeArrowheads="1"/>
          </p:cNvSpPr>
          <p:nvPr/>
        </p:nvSpPr>
        <p:spPr bwMode="auto">
          <a:xfrm>
            <a:off x="6804025" y="14509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6363" name="Oval 43"/>
          <p:cNvSpPr>
            <a:spLocks noChangeArrowheads="1"/>
          </p:cNvSpPr>
          <p:nvPr/>
        </p:nvSpPr>
        <p:spPr bwMode="auto">
          <a:xfrm>
            <a:off x="6804025" y="19780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6364" name="Oval 44"/>
          <p:cNvSpPr>
            <a:spLocks noChangeArrowheads="1"/>
          </p:cNvSpPr>
          <p:nvPr/>
        </p:nvSpPr>
        <p:spPr bwMode="auto">
          <a:xfrm>
            <a:off x="6804025" y="250348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6365" name="Oval 45"/>
          <p:cNvSpPr>
            <a:spLocks noChangeArrowheads="1"/>
          </p:cNvSpPr>
          <p:nvPr/>
        </p:nvSpPr>
        <p:spPr bwMode="auto">
          <a:xfrm>
            <a:off x="6804025" y="30416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6366" name="Oval 46"/>
          <p:cNvSpPr>
            <a:spLocks noChangeArrowheads="1"/>
          </p:cNvSpPr>
          <p:nvPr/>
        </p:nvSpPr>
        <p:spPr bwMode="auto">
          <a:xfrm>
            <a:off x="6804025" y="35718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6367" name="Oval 47"/>
          <p:cNvSpPr>
            <a:spLocks noChangeArrowheads="1"/>
          </p:cNvSpPr>
          <p:nvPr/>
        </p:nvSpPr>
        <p:spPr bwMode="auto">
          <a:xfrm>
            <a:off x="6804025" y="40989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6368" name="Oval 48"/>
          <p:cNvSpPr>
            <a:spLocks noChangeArrowheads="1"/>
          </p:cNvSpPr>
          <p:nvPr/>
        </p:nvSpPr>
        <p:spPr bwMode="auto">
          <a:xfrm>
            <a:off x="6804025" y="463550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6369" name="Oval 49"/>
          <p:cNvSpPr>
            <a:spLocks noChangeArrowheads="1"/>
          </p:cNvSpPr>
          <p:nvPr/>
        </p:nvSpPr>
        <p:spPr bwMode="auto">
          <a:xfrm>
            <a:off x="6804025" y="51403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6370" name="Oval 50"/>
          <p:cNvSpPr>
            <a:spLocks noChangeArrowheads="1"/>
          </p:cNvSpPr>
          <p:nvPr/>
        </p:nvSpPr>
        <p:spPr bwMode="auto">
          <a:xfrm>
            <a:off x="6804025" y="5656263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6371" name="Oval 51"/>
          <p:cNvSpPr>
            <a:spLocks noChangeArrowheads="1"/>
          </p:cNvSpPr>
          <p:nvPr/>
        </p:nvSpPr>
        <p:spPr bwMode="auto">
          <a:xfrm>
            <a:off x="6804025" y="619283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6372" name="Line 52"/>
          <p:cNvSpPr>
            <a:spLocks noChangeShapeType="1"/>
          </p:cNvSpPr>
          <p:nvPr/>
        </p:nvSpPr>
        <p:spPr bwMode="auto">
          <a:xfrm>
            <a:off x="539750" y="2565400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56373" name="Text Box 53"/>
          <p:cNvSpPr txBox="1">
            <a:spLocks noChangeArrowheads="1"/>
          </p:cNvSpPr>
          <p:nvPr/>
        </p:nvSpPr>
        <p:spPr bwMode="auto">
          <a:xfrm>
            <a:off x="395288" y="4797425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dirty="0"/>
              <a:t>Klik op </a:t>
            </a:r>
            <a:r>
              <a:rPr lang="nl-NL" altLang="nl-NL" dirty="0" smtClean="0"/>
              <a:t>de </a:t>
            </a:r>
            <a:r>
              <a:rPr lang="nl-NL" altLang="nl-NL" dirty="0"/>
              <a:t>knop opnieuw</a:t>
            </a:r>
            <a:endParaRPr lang="nl-NL" altLang="nl-NL" u="sng" dirty="0"/>
          </a:p>
          <a:p>
            <a:pPr>
              <a:spcBef>
                <a:spcPct val="50000"/>
              </a:spcBef>
            </a:pPr>
            <a:r>
              <a:rPr lang="nl-NL" altLang="nl-NL" dirty="0"/>
              <a:t>              </a:t>
            </a:r>
          </a:p>
          <a:p>
            <a:pPr>
              <a:spcBef>
                <a:spcPct val="50000"/>
              </a:spcBef>
            </a:pPr>
            <a:endParaRPr lang="nl-NL" altLang="nl-NL" dirty="0"/>
          </a:p>
          <a:p>
            <a:pPr>
              <a:spcBef>
                <a:spcPct val="50000"/>
              </a:spcBef>
            </a:pPr>
            <a:r>
              <a:rPr lang="nl-NL" altLang="nl-NL" dirty="0"/>
              <a:t>alle antwoorden verdwijnen</a:t>
            </a:r>
          </a:p>
        </p:txBody>
      </p:sp>
      <p:sp>
        <p:nvSpPr>
          <p:cNvPr id="56374" name="AutoShape 5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476375" y="5300663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altLang="nl-NL" sz="1200" b="1"/>
              <a:t>Opnieuw </a:t>
            </a:r>
            <a:endParaRPr lang="nl-NL" altLang="nl-NL"/>
          </a:p>
        </p:txBody>
      </p:sp>
      <p:sp>
        <p:nvSpPr>
          <p:cNvPr id="56375" name="Line 55"/>
          <p:cNvSpPr>
            <a:spLocks noChangeShapeType="1"/>
          </p:cNvSpPr>
          <p:nvPr/>
        </p:nvSpPr>
        <p:spPr bwMode="auto">
          <a:xfrm>
            <a:off x="539750" y="4005263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56376" name="AutoShape 5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39113" y="5589588"/>
            <a:ext cx="431800" cy="431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6377" name="AutoShape 57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696200" y="5589588"/>
            <a:ext cx="431800" cy="431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75236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563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563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563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6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6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56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56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56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563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6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63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33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563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63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63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34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563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 nodeType="clickPar">
                      <p:stCondLst>
                        <p:cond delay="0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35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563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 nodeType="clickPar">
                      <p:stCondLst>
                        <p:cond delay="0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63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63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36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563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 nodeType="clickPar">
                      <p:stCondLst>
                        <p:cond delay="0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6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63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37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563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 nodeType="clickPar">
                      <p:stCondLst>
                        <p:cond delay="0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6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63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38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563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 nodeType="clickPar">
                      <p:stCondLst>
                        <p:cond delay="0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6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63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39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563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 nodeType="clickPar">
                      <p:stCondLst>
                        <p:cond delay="0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563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563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40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563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 nodeType="clickPar">
                      <p:stCondLst>
                        <p:cond delay="0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563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563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41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563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 nodeType="clickPar">
                      <p:stCondLst>
                        <p:cond delay="0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563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563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42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563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 nodeType="clickPar">
                      <p:stCondLst>
                        <p:cond delay="0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563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563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43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563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 nodeType="clickPar">
                      <p:stCondLst>
                        <p:cond delay="0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56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56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4" dur="2000"/>
                                        <p:tgtEl>
                                          <p:spTgt spid="56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2000" fill="hold"/>
                                        <p:tgtEl>
                                          <p:spTgt spid="56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0" fill="hold"/>
                                        <p:tgtEl>
                                          <p:spTgt spid="56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0" dur="2000"/>
                                        <p:tgtEl>
                                          <p:spTgt spid="56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56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56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56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0" fill="hold"/>
                                        <p:tgtEl>
                                          <p:spTgt spid="56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0" dur="2000"/>
                                        <p:tgtEl>
                                          <p:spTgt spid="56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563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563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2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56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0" fill="hold"/>
                                        <p:tgtEl>
                                          <p:spTgt spid="56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0" dur="2000"/>
                                        <p:tgtEl>
                                          <p:spTgt spid="56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563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563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36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7" dur="1000"/>
                                        <p:tgtEl>
                                          <p:spTgt spid="56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/>
                                        <p:tgtEl>
                                          <p:spTgt spid="56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9" dur="1000"/>
                                        <p:tgtEl>
                                          <p:spTgt spid="563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6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14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3" dur="1000"/>
                                        <p:tgtEl>
                                          <p:spTgt spid="56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/>
                                        <p:tgtEl>
                                          <p:spTgt spid="56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5" dur="1000"/>
                                        <p:tgtEl>
                                          <p:spTgt spid="563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6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8" dur="500"/>
                                        <p:tgtEl>
                                          <p:spTgt spid="56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/>
                                        <p:tgtEl>
                                          <p:spTgt spid="56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15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3" dur="1000"/>
                                        <p:tgtEl>
                                          <p:spTgt spid="56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/>
                                        <p:tgtEl>
                                          <p:spTgt spid="56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5" dur="1000"/>
                                        <p:tgtEl>
                                          <p:spTgt spid="563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6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563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563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16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3" dur="1000"/>
                                        <p:tgtEl>
                                          <p:spTgt spid="56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/>
                                        <p:tgtEl>
                                          <p:spTgt spid="56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5" dur="1000"/>
                                        <p:tgtEl>
                                          <p:spTgt spid="56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6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8" dur="500"/>
                                        <p:tgtEl>
                                          <p:spTgt spid="563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/>
                                        <p:tgtEl>
                                          <p:spTgt spid="563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48"/>
                  </p:tgtEl>
                </p:cond>
              </p:nextCondLst>
            </p:seq>
            <p:seq concurrent="1" nextAc="seek">
              <p:cTn id="171" restart="whenNotActive" fill="hold" evtFilter="cancelBubble" nodeType="interactiveSeq">
                <p:stCondLst>
                  <p:cond evt="onClick" delay="0">
                    <p:tgtEl>
                      <p:spTgt spid="563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2" fill="hold" nodeType="clickPar">
                      <p:stCondLst>
                        <p:cond delay="0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2000"/>
                                        <p:tgtEl>
                                          <p:spTgt spid="563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61"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563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 nodeType="clickPar">
                      <p:stCondLst>
                        <p:cond delay="0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2000"/>
                                        <p:tgtEl>
                                          <p:spTgt spid="563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62"/>
                  </p:tgtEl>
                </p:cond>
              </p:nextCondLst>
            </p:seq>
            <p:seq concurrent="1" nextAc="seek">
              <p:cTn id="183" restart="whenNotActive" fill="hold" evtFilter="cancelBubble" nodeType="interactiveSeq">
                <p:stCondLst>
                  <p:cond evt="onClick" delay="0">
                    <p:tgtEl>
                      <p:spTgt spid="563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4" fill="hold" nodeType="clickPar">
                      <p:stCondLst>
                        <p:cond delay="0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2000"/>
                                        <p:tgtEl>
                                          <p:spTgt spid="563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63"/>
                  </p:tgtEl>
                </p:cond>
              </p:nextCondLst>
            </p:seq>
            <p:seq concurrent="1" nextAc="seek">
              <p:cTn id="189" restart="whenNotActive" fill="hold" evtFilter="cancelBubble" nodeType="interactiveSeq">
                <p:stCondLst>
                  <p:cond evt="onClick" delay="0">
                    <p:tgtEl>
                      <p:spTgt spid="563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0" fill="hold" nodeType="clickPar">
                      <p:stCondLst>
                        <p:cond delay="0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2000"/>
                                        <p:tgtEl>
                                          <p:spTgt spid="563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64"/>
                  </p:tgtEl>
                </p:cond>
              </p:nextCondLst>
            </p:seq>
            <p:seq concurrent="1" nextAc="seek">
              <p:cTn id="195" restart="whenNotActive" fill="hold" evtFilter="cancelBubble" nodeType="interactiveSeq">
                <p:stCondLst>
                  <p:cond evt="onClick" delay="0">
                    <p:tgtEl>
                      <p:spTgt spid="563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6" fill="hold" nodeType="clickPar">
                      <p:stCondLst>
                        <p:cond delay="0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2000"/>
                                        <p:tgtEl>
                                          <p:spTgt spid="563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65"/>
                  </p:tgtEl>
                </p:cond>
              </p:nextCondLst>
            </p:seq>
            <p:seq concurrent="1" nextAc="seek">
              <p:cTn id="201" restart="whenNotActive" fill="hold" evtFilter="cancelBubble" nodeType="interactiveSeq">
                <p:stCondLst>
                  <p:cond evt="onClick" delay="0">
                    <p:tgtEl>
                      <p:spTgt spid="563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2" fill="hold" nodeType="clickPar">
                      <p:stCondLst>
                        <p:cond delay="0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2000"/>
                                        <p:tgtEl>
                                          <p:spTgt spid="563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66"/>
                  </p:tgtEl>
                </p:cond>
              </p:nextCondLst>
            </p:seq>
            <p:seq concurrent="1" nextAc="seek">
              <p:cTn id="207" restart="whenNotActive" fill="hold" evtFilter="cancelBubble" nodeType="interactiveSeq">
                <p:stCondLst>
                  <p:cond evt="onClick" delay="0">
                    <p:tgtEl>
                      <p:spTgt spid="563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8" fill="hold" nodeType="clickPar">
                      <p:stCondLst>
                        <p:cond delay="0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2000"/>
                                        <p:tgtEl>
                                          <p:spTgt spid="563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67"/>
                  </p:tgtEl>
                </p:cond>
              </p:nextCondLst>
            </p:seq>
            <p:seq concurrent="1" nextAc="seek">
              <p:cTn id="213" restart="whenNotActive" fill="hold" evtFilter="cancelBubble" nodeType="interactiveSeq">
                <p:stCondLst>
                  <p:cond evt="onClick" delay="0">
                    <p:tgtEl>
                      <p:spTgt spid="563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4" fill="hold" nodeType="clickPar">
                      <p:stCondLst>
                        <p:cond delay="0"/>
                      </p:stCondLst>
                      <p:childTnLst>
                        <p:par>
                          <p:cTn id="2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7" dur="2000"/>
                                        <p:tgtEl>
                                          <p:spTgt spid="563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68"/>
                  </p:tgtEl>
                </p:cond>
              </p:nextCondLst>
            </p:seq>
            <p:seq concurrent="1" nextAc="seek">
              <p:cTn id="219" restart="whenNotActive" fill="hold" evtFilter="cancelBubble" nodeType="interactiveSeq">
                <p:stCondLst>
                  <p:cond evt="onClick" delay="0">
                    <p:tgtEl>
                      <p:spTgt spid="563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0" fill="hold" nodeType="clickPar">
                      <p:stCondLst>
                        <p:cond delay="0"/>
                      </p:stCondLst>
                      <p:childTnLst>
                        <p:par>
                          <p:cTn id="2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3" dur="2000"/>
                                        <p:tgtEl>
                                          <p:spTgt spid="563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69"/>
                  </p:tgtEl>
                </p:cond>
              </p:nextCondLst>
            </p:seq>
            <p:seq concurrent="1" nextAc="seek">
              <p:cTn id="225" restart="whenNotActive" fill="hold" evtFilter="cancelBubble" nodeType="interactiveSeq">
                <p:stCondLst>
                  <p:cond evt="onClick" delay="0">
                    <p:tgtEl>
                      <p:spTgt spid="563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6" fill="hold" nodeType="clickPar">
                      <p:stCondLst>
                        <p:cond delay="0"/>
                      </p:stCondLst>
                      <p:childTnLst>
                        <p:par>
                          <p:cTn id="2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2000"/>
                                        <p:tgtEl>
                                          <p:spTgt spid="563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70"/>
                  </p:tgtEl>
                </p:cond>
              </p:nextCondLst>
            </p:seq>
            <p:seq concurrent="1" nextAc="seek">
              <p:cTn id="231" restart="whenNotActive" fill="hold" evtFilter="cancelBubble" nodeType="interactiveSeq">
                <p:stCondLst>
                  <p:cond evt="onClick" delay="0">
                    <p:tgtEl>
                      <p:spTgt spid="563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2" fill="hold" nodeType="clickPar">
                      <p:stCondLst>
                        <p:cond delay="0"/>
                      </p:stCondLst>
                      <p:childTnLst>
                        <p:par>
                          <p:cTn id="2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5" dur="2000"/>
                                        <p:tgtEl>
                                          <p:spTgt spid="563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71"/>
                  </p:tgtEl>
                </p:cond>
              </p:nextCondLst>
            </p:seq>
            <p:seq concurrent="1" nextAc="seek">
              <p:cTn id="237" restart="whenNotActive" fill="hold" evtFilter="cancelBubble" nodeType="interactiveSeq">
                <p:stCondLst>
                  <p:cond evt="onClick" delay="0">
                    <p:tgtEl>
                      <p:spTgt spid="563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8" fill="hold" nodeType="clickPar">
                      <p:stCondLst>
                        <p:cond delay="0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1" dur="500"/>
                                        <p:tgtEl>
                                          <p:spTgt spid="563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4" dur="500"/>
                                        <p:tgtEl>
                                          <p:spTgt spid="563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7" dur="500"/>
                                        <p:tgtEl>
                                          <p:spTgt spid="563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0" dur="500"/>
                                        <p:tgtEl>
                                          <p:spTgt spid="563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3" dur="500"/>
                                        <p:tgtEl>
                                          <p:spTgt spid="563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6" dur="500"/>
                                        <p:tgtEl>
                                          <p:spTgt spid="563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9" dur="500"/>
                                        <p:tgtEl>
                                          <p:spTgt spid="563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2" dur="500"/>
                                        <p:tgtEl>
                                          <p:spTgt spid="563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5" dur="500"/>
                                        <p:tgtEl>
                                          <p:spTgt spid="563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8" dur="500"/>
                                        <p:tgtEl>
                                          <p:spTgt spid="563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1" dur="500"/>
                                        <p:tgtEl>
                                          <p:spTgt spid="563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49"/>
                  </p:tgtEl>
                </p:cond>
              </p:nextCondLst>
            </p:seq>
          </p:childTnLst>
        </p:cTn>
      </p:par>
    </p:tnLst>
    <p:bldLst>
      <p:bldP spid="56322" grpId="0" animBg="1"/>
      <p:bldP spid="56322" grpId="1" animBg="1"/>
      <p:bldP spid="56322" grpId="2" animBg="1"/>
      <p:bldP spid="56323" grpId="0" animBg="1"/>
      <p:bldP spid="56323" grpId="1" animBg="1"/>
      <p:bldP spid="56323" grpId="2" animBg="1"/>
      <p:bldP spid="56324" grpId="0" animBg="1"/>
      <p:bldP spid="56324" grpId="1" animBg="1"/>
      <p:bldP spid="56324" grpId="2" animBg="1"/>
      <p:bldP spid="56325" grpId="0" animBg="1"/>
      <p:bldP spid="56325" grpId="1" animBg="1"/>
      <p:bldP spid="56325" grpId="2" animBg="1"/>
      <p:bldP spid="56326" grpId="0" animBg="1"/>
      <p:bldP spid="56326" grpId="1" animBg="1"/>
      <p:bldP spid="56326" grpId="2" animBg="1"/>
      <p:bldP spid="56327" grpId="0" animBg="1"/>
      <p:bldP spid="56327" grpId="1" animBg="1"/>
      <p:bldP spid="56327" grpId="2" animBg="1"/>
      <p:bldP spid="56328" grpId="0" animBg="1"/>
      <p:bldP spid="56328" grpId="1" animBg="1"/>
      <p:bldP spid="56328" grpId="2" animBg="1"/>
      <p:bldP spid="56329" grpId="0" animBg="1"/>
      <p:bldP spid="56329" grpId="1" animBg="1"/>
      <p:bldP spid="56329" grpId="2" animBg="1"/>
      <p:bldP spid="56330" grpId="0" animBg="1"/>
      <p:bldP spid="56330" grpId="1" animBg="1"/>
      <p:bldP spid="56330" grpId="2" animBg="1"/>
      <p:bldP spid="56331" grpId="0" animBg="1"/>
      <p:bldP spid="56331" grpId="1" animBg="1"/>
      <p:bldP spid="56331" grpId="2" animBg="1"/>
      <p:bldP spid="56332" grpId="0" animBg="1"/>
      <p:bldP spid="56332" grpId="1" animBg="1"/>
      <p:bldP spid="56332" grpId="2" animBg="1"/>
      <p:bldP spid="56344" grpId="0" animBg="1"/>
      <p:bldP spid="56345" grpId="0" animBg="1"/>
      <p:bldP spid="56345" grpId="1" animBg="1"/>
      <p:bldP spid="56346" grpId="0" animBg="1"/>
      <p:bldP spid="56346" grpId="1" animBg="1"/>
      <p:bldP spid="56347" grpId="0" animBg="1"/>
      <p:bldP spid="56347" grpId="1" animBg="1"/>
      <p:bldP spid="56348" grpId="0" animBg="1"/>
      <p:bldP spid="56348" grpId="1" animBg="1"/>
      <p:bldP spid="56372" grpId="0" animBg="1"/>
      <p:bldP spid="56372" grpId="1" animBg="1"/>
      <p:bldP spid="56373" grpId="0" animBg="1"/>
      <p:bldP spid="56373" grpId="1" animBg="1"/>
      <p:bldP spid="56374" grpId="0" animBg="1"/>
      <p:bldP spid="56374" grpId="1" animBg="1"/>
      <p:bldP spid="56375" grpId="0" animBg="1"/>
      <p:bldP spid="56375" grpId="1" animBg="1"/>
    </p:bldLst>
  </p:timing>
</p:sld>
</file>

<file path=ppt/theme/theme1.xml><?xml version="1.0" encoding="utf-8"?>
<a:theme xmlns:a="http://schemas.openxmlformats.org/drawingml/2006/main" name="Standaardontwerp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582</TotalTime>
  <Words>2976</Words>
  <Application>Microsoft Office PowerPoint</Application>
  <PresentationFormat>Diavoorstelling (4:3)</PresentationFormat>
  <Paragraphs>1212</Paragraphs>
  <Slides>24</Slides>
  <Notes>24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1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24</vt:i4>
      </vt:variant>
    </vt:vector>
  </HeadingPairs>
  <TitlesOfParts>
    <vt:vector size="26" baseType="lpstr">
      <vt:lpstr>Arial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>Thuis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School</dc:creator>
  <cp:lastModifiedBy>Maarten Klein</cp:lastModifiedBy>
  <cp:revision>51</cp:revision>
  <dcterms:created xsi:type="dcterms:W3CDTF">2008-08-13T19:56:57Z</dcterms:created>
  <dcterms:modified xsi:type="dcterms:W3CDTF">2019-11-07T19:52:38Z</dcterms:modified>
  <cp:contentStatus>Definitief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