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765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530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69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97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085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0483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0870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7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565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865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564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14344-D0EC-4E06-B710-A112460BEF64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9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/>
        </p:nvSpPr>
        <p:spPr>
          <a:xfrm>
            <a:off x="-11257" y="2098964"/>
            <a:ext cx="1618384" cy="74468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997036" y="0"/>
            <a:ext cx="4509654" cy="1518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/>
          <p:cNvSpPr/>
          <p:nvPr/>
        </p:nvSpPr>
        <p:spPr>
          <a:xfrm>
            <a:off x="3887931" y="2843645"/>
            <a:ext cx="459626" cy="20071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1607127" y="4954732"/>
            <a:ext cx="218209" cy="190326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4399512" y="2098963"/>
            <a:ext cx="4159133" cy="7093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825336" y="2843645"/>
            <a:ext cx="335973" cy="19032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8724899" y="2843645"/>
            <a:ext cx="2961410" cy="19032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2161309" y="0"/>
            <a:ext cx="21820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8827" y="0"/>
            <a:ext cx="21820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506690" y="0"/>
            <a:ext cx="21820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0" y="1891145"/>
            <a:ext cx="12192000" cy="2078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 flipV="1">
            <a:off x="0" y="2808319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0" y="4746913"/>
            <a:ext cx="12192000" cy="2078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0" y="1518804"/>
            <a:ext cx="12192000" cy="2078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1825336" y="1726623"/>
            <a:ext cx="335973" cy="1645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1709999" y="0"/>
            <a:ext cx="4571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1612843" y="0"/>
            <a:ext cx="4571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347557" y="0"/>
            <a:ext cx="4571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 flipV="1">
            <a:off x="-11257" y="4597284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1794165" y="0"/>
            <a:ext cx="4571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11686309" y="0"/>
            <a:ext cx="21820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469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2000"/>
                            </p:stCondLst>
                            <p:childTnLst>
                              <p:par>
                                <p:cTn id="9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3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6000"/>
                            </p:stCondLst>
                            <p:childTnLst>
                              <p:par>
                                <p:cTn id="14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8000"/>
                            </p:stCondLst>
                            <p:childTnLst>
                              <p:par>
                                <p:cTn id="14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2" grpId="0" animBg="1"/>
      <p:bldP spid="13" grpId="0" animBg="1"/>
      <p:bldP spid="26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684669C4F10646965A639A06F3BA99" ma:contentTypeVersion="11" ma:contentTypeDescription="Een nieuw document maken." ma:contentTypeScope="" ma:versionID="7cee0ad6263c90369969894534a36c2e">
  <xsd:schema xmlns:xsd="http://www.w3.org/2001/XMLSchema" xmlns:xs="http://www.w3.org/2001/XMLSchema" xmlns:p="http://schemas.microsoft.com/office/2006/metadata/properties" xmlns:ns2="c2ecf5db-7d4d-4dbe-bce7-39d49be64e81" xmlns:ns3="b6647730-621b-45fb-9aac-463b4d877dcd" targetNamespace="http://schemas.microsoft.com/office/2006/metadata/properties" ma:root="true" ma:fieldsID="b85bab563f59004ccbef40a50de19d68" ns2:_="" ns3:_="">
    <xsd:import namespace="c2ecf5db-7d4d-4dbe-bce7-39d49be64e81"/>
    <xsd:import namespace="b6647730-621b-45fb-9aac-463b4d877d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cf5db-7d4d-4dbe-bce7-39d49be64e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647730-621b-45fb-9aac-463b4d877dc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76FE52-F840-4AC2-954A-F9D6955C16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cf5db-7d4d-4dbe-bce7-39d49be64e81"/>
    <ds:schemaRef ds:uri="b6647730-621b-45fb-9aac-463b4d877d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805FDA-DBE0-4188-B561-40D906BC8F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569A2D-C2A7-41F7-8565-2EEFA9251570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b6647730-621b-45fb-9aac-463b4d877dcd"/>
    <ds:schemaRef ds:uri="c2ecf5db-7d4d-4dbe-bce7-39d49be64e8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Piet Mondriaan</dc:title>
  <dc:creator>Maarten Klein</dc:creator>
  <cp:lastModifiedBy>Directie PCB De Triangel | Harrie Meinen</cp:lastModifiedBy>
  <cp:revision>10</cp:revision>
  <dcterms:created xsi:type="dcterms:W3CDTF">2017-02-22T15:49:00Z</dcterms:created>
  <dcterms:modified xsi:type="dcterms:W3CDTF">2022-09-07T09:54:55Z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0x0101005A684669C4F10646965A639A06F3BA99</vt:lpwstr>
  </property>
</Properties>
</file>