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2" r:id="rId3"/>
    <p:sldId id="278" r:id="rId4"/>
    <p:sldId id="288" r:id="rId5"/>
    <p:sldId id="279" r:id="rId6"/>
    <p:sldId id="289" r:id="rId7"/>
    <p:sldId id="280" r:id="rId8"/>
    <p:sldId id="290" r:id="rId9"/>
    <p:sldId id="281" r:id="rId10"/>
    <p:sldId id="291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0CC66"/>
    <a:srgbClr val="99FF33"/>
    <a:srgbClr val="CCFF66"/>
    <a:srgbClr val="FFFF00"/>
    <a:srgbClr val="FF0000"/>
    <a:srgbClr val="FF6600"/>
    <a:srgbClr val="0000FF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2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 altLang="nl-N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CAC31D-442D-42B9-A418-A387604420F6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63644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2C55A1-62FD-4082-9EA7-07B54B4D01CF}" type="slidenum">
              <a:rPr lang="nl-NL" altLang="nl-NL"/>
              <a:pPr/>
              <a:t>1</a:t>
            </a:fld>
            <a:endParaRPr lang="nl-NL" altLang="nl-NL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4588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10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57273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76908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0AD7BC-D0E1-43C2-BB94-04F0A98BD967}" type="slidenum">
              <a:rPr lang="nl-NL" altLang="nl-NL"/>
              <a:pPr/>
              <a:t>3</a:t>
            </a:fld>
            <a:endParaRPr lang="nl-NL" altLang="nl-NL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68591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4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0821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B7A65-0ACC-4F08-B797-6E64A5B1AE0C}" type="slidenum">
              <a:rPr lang="nl-NL" altLang="nl-NL"/>
              <a:pPr/>
              <a:t>5</a:t>
            </a:fld>
            <a:endParaRPr lang="nl-NL" altLang="nl-NL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21969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6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29812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5E416D-B5EB-4487-9AAF-199B087F8F5E}" type="slidenum">
              <a:rPr lang="nl-NL" altLang="nl-NL"/>
              <a:pPr/>
              <a:t>7</a:t>
            </a:fld>
            <a:endParaRPr lang="nl-NL" altLang="nl-NL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95004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8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47465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4C15CD-E8F3-4348-BEBC-C76F773B5CF0}" type="slidenum">
              <a:rPr lang="nl-NL" altLang="nl-NL"/>
              <a:pPr/>
              <a:t>9</a:t>
            </a:fld>
            <a:endParaRPr lang="nl-NL" altLang="nl-NL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0668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2E57C3-334D-4182-B407-707F9B2B8C8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72152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28968-24C4-486F-97F0-66F321627902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663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68FB4-D2DC-44AA-A992-D3D870232BB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84533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72BD1-19EB-451E-BEC6-BCD77C02B139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134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47F7B-7AA8-4EB9-93C3-CED73764B538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9689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7A211-FFFE-4E27-9D50-602147B6EEC2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3967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F9CEC-2B26-41FA-A12A-2BF2FAACEC69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01901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85E7F-C6BC-4B33-BD82-035A34AFE02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8939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2428AF-BC1B-454A-921D-A605DC92FC92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0571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9E4AE-007A-412F-9F83-E35560DBFF1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01957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C1D8A-22A9-4F24-B51C-79ED6B12613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8925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05F3D1-013D-4569-B149-638274BC54F9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6" name="Text Box 138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2187" name="Text Box 139"/>
          <p:cNvSpPr txBox="1">
            <a:spLocks noChangeArrowheads="1"/>
          </p:cNvSpPr>
          <p:nvPr/>
        </p:nvSpPr>
        <p:spPr bwMode="auto">
          <a:xfrm>
            <a:off x="5940425" y="14128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2188" name="Text Box 140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2189" name="Text Box 141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2190" name="Text Box 142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2191" name="Text Box 143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2192" name="Text Box 144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2193" name="Text Box 145"/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2194" name="Text Box 146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2195" name="Text Box 147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2196" name="Text Box 148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2197" name="Text Box 149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2198" name="Text Box 150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2199" name="Text Box 151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2200" name="Text Box 152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2202" name="Text Box 154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2203" name="Text Box 155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2204" name="Text Box 156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2205" name="Text Box 157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2206" name="Text Box 158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2207" name="Text Box 159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2208" name="Text Box 160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1</a:t>
            </a:r>
          </a:p>
        </p:txBody>
      </p:sp>
      <p:sp>
        <p:nvSpPr>
          <p:cNvPr id="2211" name="AutoShape 16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67625" y="5589588"/>
            <a:ext cx="900113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16" name="Text Box 168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2217" name="Text Box 169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2218" name="Text Box 170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1</a:t>
            </a:r>
          </a:p>
        </p:txBody>
      </p:sp>
      <p:sp>
        <p:nvSpPr>
          <p:cNvPr id="2220" name="Text Box 172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2221" name="AutoShape 17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2224" name="Text Box 176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5" name="Text Box 177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6" name="Text Box 178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7" name="Text Box 179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8" name="Text Box 180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9" name="Text Box 181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0" name="Text Box 182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1" name="Text Box 183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2" name="Text Box 184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3" name="Text Box 185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4" name="Text Box 186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5" name="Oval 187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37" name="Oval 189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38" name="Oval 190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39" name="Oval 191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40" name="Oval 192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41" name="Oval 193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42" name="Oval 194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43" name="Oval 195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44" name="Oval 196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45" name="Oval 197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46" name="Oval 198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248" name="Line 200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250" name="Text Box 202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2251" name="AutoShape 20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2252" name="Line 204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2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2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2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2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3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2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2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2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2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2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2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2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2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2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2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2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7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2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2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8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2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2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9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2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2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0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2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2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1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2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2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2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2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3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2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2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4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2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2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5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2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6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2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2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2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2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2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2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2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2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2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2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1"/>
                  </p:tgtEl>
                </p:cond>
              </p:nextCondLst>
            </p:seq>
          </p:childTnLst>
        </p:cTn>
      </p:par>
    </p:tnLst>
    <p:bldLst>
      <p:bldP spid="2186" grpId="0" animBg="1"/>
      <p:bldP spid="2186" grpId="2" animBg="1"/>
      <p:bldP spid="2186" grpId="3" animBg="1"/>
      <p:bldP spid="2187" grpId="0" animBg="1"/>
      <p:bldP spid="2187" grpId="2" animBg="1"/>
      <p:bldP spid="2187" grpId="3" animBg="1"/>
      <p:bldP spid="2188" grpId="0" animBg="1"/>
      <p:bldP spid="2188" grpId="2" animBg="1"/>
      <p:bldP spid="2188" grpId="3" animBg="1"/>
      <p:bldP spid="2189" grpId="0" animBg="1"/>
      <p:bldP spid="2189" grpId="2" animBg="1"/>
      <p:bldP spid="2189" grpId="3" animBg="1"/>
      <p:bldP spid="2190" grpId="0" animBg="1"/>
      <p:bldP spid="2190" grpId="2" animBg="1"/>
      <p:bldP spid="2190" grpId="3" animBg="1"/>
      <p:bldP spid="2191" grpId="0" animBg="1"/>
      <p:bldP spid="2191" grpId="2" animBg="1"/>
      <p:bldP spid="2191" grpId="3" animBg="1"/>
      <p:bldP spid="2192" grpId="0" animBg="1"/>
      <p:bldP spid="2192" grpId="2" animBg="1"/>
      <p:bldP spid="2192" grpId="3" animBg="1"/>
      <p:bldP spid="2193" grpId="0" animBg="1"/>
      <p:bldP spid="2193" grpId="2" animBg="1"/>
      <p:bldP spid="2193" grpId="3" animBg="1"/>
      <p:bldP spid="2194" grpId="0" animBg="1"/>
      <p:bldP spid="2194" grpId="2" animBg="1"/>
      <p:bldP spid="2194" grpId="3" animBg="1"/>
      <p:bldP spid="2195" grpId="0" animBg="1"/>
      <p:bldP spid="2195" grpId="2" animBg="1"/>
      <p:bldP spid="2195" grpId="3" animBg="1"/>
      <p:bldP spid="2196" grpId="0" animBg="1"/>
      <p:bldP spid="2196" grpId="2" animBg="1"/>
      <p:bldP spid="2196" grpId="3" animBg="1"/>
      <p:bldP spid="2208" grpId="0" animBg="1"/>
      <p:bldP spid="2216" grpId="0" animBg="1"/>
      <p:bldP spid="2216" grpId="1" animBg="1"/>
      <p:bldP spid="2217" grpId="0" animBg="1"/>
      <p:bldP spid="2217" grpId="1" animBg="1"/>
      <p:bldP spid="2218" grpId="0" animBg="1"/>
      <p:bldP spid="2218" grpId="1" animBg="1"/>
      <p:bldP spid="2220" grpId="0" animBg="1"/>
      <p:bldP spid="2220" grpId="1" animBg="1"/>
      <p:bldP spid="2248" grpId="0" animBg="1"/>
      <p:bldP spid="2248" grpId="1" animBg="1"/>
      <p:bldP spid="2250" grpId="0" animBg="1"/>
      <p:bldP spid="2250" grpId="1" animBg="1"/>
      <p:bldP spid="2251" grpId="0" animBg="1"/>
      <p:bldP spid="2251" grpId="1" animBg="1"/>
      <p:bldP spid="2252" grpId="0" animBg="1"/>
      <p:bldP spid="225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10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15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20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25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30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35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40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45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5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5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44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1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1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0" grpId="12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940425" y="45815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14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16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20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0196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2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2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0206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2" name="Text Box 36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4" name="Text Box 38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5" name="Text Box 39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6" name="Text Box 40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7" name="Text Box 41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8" name="Oval 42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19" name="Oval 43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0" name="Oval 44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1" name="Oval 45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2" name="Oval 46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3" name="Oval 47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4" name="Oval 48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5" name="Oval 49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6" name="Oval 50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7" name="Oval 51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8" name="Oval 52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9" name="Line 53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0230" name="Text Box 54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0231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0232" name="Line 56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0233" name="AutoShape 5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34" name="AutoShape 5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67625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0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8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0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0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0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0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0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0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0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0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0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0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0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0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0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0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0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0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05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0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18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0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19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0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0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0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1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0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2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0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3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0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4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0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5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0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6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0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7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0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8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0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06"/>
                  </p:tgtEl>
                </p:cond>
              </p:nextCondLst>
            </p:seq>
          </p:childTnLst>
        </p:cTn>
      </p:par>
    </p:tnLst>
    <p:bldLst>
      <p:bldP spid="50178" grpId="0" animBg="1"/>
      <p:bldP spid="50178" grpId="1" animBg="1"/>
      <p:bldP spid="50178" grpId="2" animBg="1"/>
      <p:bldP spid="50179" grpId="0" animBg="1"/>
      <p:bldP spid="50179" grpId="1" animBg="1"/>
      <p:bldP spid="50179" grpId="2" animBg="1"/>
      <p:bldP spid="50180" grpId="0" animBg="1"/>
      <p:bldP spid="50180" grpId="1" animBg="1"/>
      <p:bldP spid="50180" grpId="2" animBg="1"/>
      <p:bldP spid="50181" grpId="0" animBg="1"/>
      <p:bldP spid="50181" grpId="1" animBg="1"/>
      <p:bldP spid="50181" grpId="2" animBg="1"/>
      <p:bldP spid="50182" grpId="0" animBg="1"/>
      <p:bldP spid="50182" grpId="1" animBg="1"/>
      <p:bldP spid="50182" grpId="2" animBg="1"/>
      <p:bldP spid="50183" grpId="0" animBg="1"/>
      <p:bldP spid="50183" grpId="1" animBg="1"/>
      <p:bldP spid="50183" grpId="2" animBg="1"/>
      <p:bldP spid="50184" grpId="0" animBg="1"/>
      <p:bldP spid="50184" grpId="1" animBg="1"/>
      <p:bldP spid="50184" grpId="2" animBg="1"/>
      <p:bldP spid="50185" grpId="0" animBg="1"/>
      <p:bldP spid="50185" grpId="1" animBg="1"/>
      <p:bldP spid="50185" grpId="2" animBg="1"/>
      <p:bldP spid="50186" grpId="0" animBg="1"/>
      <p:bldP spid="50186" grpId="1" animBg="1"/>
      <p:bldP spid="50186" grpId="2" animBg="1"/>
      <p:bldP spid="50187" grpId="0" animBg="1"/>
      <p:bldP spid="50187" grpId="1" animBg="1"/>
      <p:bldP spid="50187" grpId="2" animBg="1"/>
      <p:bldP spid="50188" grpId="0" animBg="1"/>
      <p:bldP spid="50188" grpId="1" animBg="1"/>
      <p:bldP spid="50188" grpId="2" animBg="1"/>
      <p:bldP spid="50200" grpId="0" animBg="1"/>
      <p:bldP spid="50202" grpId="0" animBg="1"/>
      <p:bldP spid="50202" grpId="1" animBg="1"/>
      <p:bldP spid="50203" grpId="0" animBg="1"/>
      <p:bldP spid="50203" grpId="1" animBg="1"/>
      <p:bldP spid="50204" grpId="0" animBg="1"/>
      <p:bldP spid="50204" grpId="1" animBg="1"/>
      <p:bldP spid="50205" grpId="0" animBg="1"/>
      <p:bldP spid="50205" grpId="1" animBg="1"/>
      <p:bldP spid="50229" grpId="0" animBg="1"/>
      <p:bldP spid="50229" grpId="1" animBg="1"/>
      <p:bldP spid="50230" grpId="0" animBg="1"/>
      <p:bldP spid="50230" grpId="1" animBg="1"/>
      <p:bldP spid="50231" grpId="0" animBg="1"/>
      <p:bldP spid="50231" grpId="1" animBg="1"/>
      <p:bldP spid="50232" grpId="0" animBg="1"/>
      <p:bldP spid="5023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10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12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14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16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18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2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2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33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15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21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27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30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2244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2245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2246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3</a:t>
            </a:r>
          </a:p>
        </p:txBody>
      </p:sp>
      <p:sp>
        <p:nvSpPr>
          <p:cNvPr id="52249" name="Text Box 25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2250" name="Text Box 26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2251" name="Text Box 27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3</a:t>
            </a:r>
          </a:p>
        </p:txBody>
      </p:sp>
      <p:sp>
        <p:nvSpPr>
          <p:cNvPr id="52252" name="Text Box 28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2253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2254" name="Text Box 30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5" name="Text Box 31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6" name="Text Box 32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7" name="Text Box 33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8" name="Text Box 34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9" name="Text Box 35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0" name="Text Box 36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1" name="Text Box 37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2" name="Text Box 38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3" name="Text Box 39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4" name="Text Box 40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5" name="Oval 41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6" name="Oval 42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7" name="Oval 43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8" name="Oval 44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9" name="Oval 45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0" name="Oval 46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1" name="Oval 47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2" name="Oval 48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3" name="Oval 49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4" name="Oval 50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5" name="Oval 51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6" name="Line 52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2277" name="Text Box 53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2278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2279" name="Line 55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2280" name="AutoShape 5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81" name="AutoShape 5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2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3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2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3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2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3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2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2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2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2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3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2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2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2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2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2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2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2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52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2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2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6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2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7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2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8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2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9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2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0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22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1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22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2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22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3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22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4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2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5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2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53"/>
                  </p:tgtEl>
                </p:cond>
              </p:nextCondLst>
            </p:seq>
          </p:childTnLst>
        </p:cTn>
      </p:par>
    </p:tnLst>
    <p:bldLst>
      <p:bldP spid="52226" grpId="0" animBg="1"/>
      <p:bldP spid="52226" grpId="1" animBg="1"/>
      <p:bldP spid="52226" grpId="2" animBg="1"/>
      <p:bldP spid="52227" grpId="0" animBg="1"/>
      <p:bldP spid="52227" grpId="1" animBg="1"/>
      <p:bldP spid="52227" grpId="2" animBg="1"/>
      <p:bldP spid="52228" grpId="0" animBg="1"/>
      <p:bldP spid="52228" grpId="1" animBg="1"/>
      <p:bldP spid="52228" grpId="2" animBg="1"/>
      <p:bldP spid="52229" grpId="0" animBg="1"/>
      <p:bldP spid="52229" grpId="1" animBg="1"/>
      <p:bldP spid="52229" grpId="2" animBg="1"/>
      <p:bldP spid="52230" grpId="0" animBg="1"/>
      <p:bldP spid="52230" grpId="1" animBg="1"/>
      <p:bldP spid="52230" grpId="2" animBg="1"/>
      <p:bldP spid="52231" grpId="0" animBg="1"/>
      <p:bldP spid="52231" grpId="1" animBg="1"/>
      <p:bldP spid="52231" grpId="2" animBg="1"/>
      <p:bldP spid="52232" grpId="0" animBg="1"/>
      <p:bldP spid="52232" grpId="1" animBg="1"/>
      <p:bldP spid="52232" grpId="2" animBg="1"/>
      <p:bldP spid="52233" grpId="0" animBg="1"/>
      <p:bldP spid="52233" grpId="1" animBg="1"/>
      <p:bldP spid="52233" grpId="2" animBg="1"/>
      <p:bldP spid="52234" grpId="0" animBg="1"/>
      <p:bldP spid="52234" grpId="1" animBg="1"/>
      <p:bldP spid="52234" grpId="2" animBg="1"/>
      <p:bldP spid="52235" grpId="0" animBg="1"/>
      <p:bldP spid="52235" grpId="1" animBg="1"/>
      <p:bldP spid="52235" grpId="2" animBg="1"/>
      <p:bldP spid="52236" grpId="0" animBg="1"/>
      <p:bldP spid="52236" grpId="1" animBg="1"/>
      <p:bldP spid="52236" grpId="2" animBg="1"/>
      <p:bldP spid="52248" grpId="0" animBg="1"/>
      <p:bldP spid="52249" grpId="0" animBg="1"/>
      <p:bldP spid="52249" grpId="1" animBg="1"/>
      <p:bldP spid="52250" grpId="0" animBg="1"/>
      <p:bldP spid="52250" grpId="1" animBg="1"/>
      <p:bldP spid="52251" grpId="0" animBg="1"/>
      <p:bldP spid="52251" grpId="1" animBg="1"/>
      <p:bldP spid="52252" grpId="0" animBg="1"/>
      <p:bldP spid="52252" grpId="1" animBg="1"/>
      <p:bldP spid="52276" grpId="0" animBg="1"/>
      <p:bldP spid="52276" grpId="1" animBg="1"/>
      <p:bldP spid="52277" grpId="0" animBg="1"/>
      <p:bldP spid="52277" grpId="1" animBg="1"/>
      <p:bldP spid="52278" grpId="0" animBg="1"/>
      <p:bldP spid="52278" grpId="1" animBg="1"/>
      <p:bldP spid="52279" grpId="0" animBg="1"/>
      <p:bldP spid="5227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</a:t>
            </a:r>
            <a:endParaRPr lang="nl-NL" altLang="nl-NL" sz="2400" dirty="0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6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9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12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15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18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21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24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27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3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3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0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16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20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28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32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36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40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4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4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4301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3" name="Text Box 31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4" name="Text Box 32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5" name="Text Box 33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8" name="Text Box 36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0" name="Text Box 38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2" name="Text Box 40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3" name="Oval 41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4" name="Oval 42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5" name="Oval 43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6" name="Oval 44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7" name="Oval 45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8" name="Oval 46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9" name="Oval 47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0" name="Oval 48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1" name="Oval 49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2" name="Oval 50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3" name="Oval 51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4" name="Line 52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4325" name="Text Box 53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4326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4327" name="Line 55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4328" name="AutoShape 5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9" name="AutoShape 5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4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42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42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4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42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42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42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1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42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42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42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42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43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0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43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43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4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43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5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43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6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43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7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43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8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43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9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43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0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43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1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43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2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43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3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43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01"/>
                  </p:tgtEl>
                </p:cond>
              </p:nextCondLst>
            </p:seq>
          </p:childTnLst>
        </p:cTn>
      </p:par>
    </p:tnLst>
    <p:bldLst>
      <p:bldP spid="54274" grpId="0" animBg="1"/>
      <p:bldP spid="54274" grpId="1" animBg="1"/>
      <p:bldP spid="54274" grpId="2" animBg="1"/>
      <p:bldP spid="54275" grpId="0" animBg="1"/>
      <p:bldP spid="54275" grpId="1" animBg="1"/>
      <p:bldP spid="54275" grpId="2" animBg="1"/>
      <p:bldP spid="54276" grpId="0" animBg="1"/>
      <p:bldP spid="54276" grpId="1" animBg="1"/>
      <p:bldP spid="54276" grpId="2" animBg="1"/>
      <p:bldP spid="54277" grpId="0" animBg="1"/>
      <p:bldP spid="54277" grpId="1" animBg="1"/>
      <p:bldP spid="54277" grpId="2" animBg="1"/>
      <p:bldP spid="54278" grpId="0" animBg="1"/>
      <p:bldP spid="54278" grpId="1" animBg="1"/>
      <p:bldP spid="54278" grpId="2" animBg="1"/>
      <p:bldP spid="54279" grpId="0" animBg="1"/>
      <p:bldP spid="54279" grpId="1" animBg="1"/>
      <p:bldP spid="54279" grpId="2" animBg="1"/>
      <p:bldP spid="54280" grpId="0" animBg="1"/>
      <p:bldP spid="54280" grpId="1" animBg="1"/>
      <p:bldP spid="54280" grpId="2" animBg="1"/>
      <p:bldP spid="54281" grpId="0" animBg="1"/>
      <p:bldP spid="54281" grpId="1" animBg="1"/>
      <p:bldP spid="54281" grpId="2" animBg="1"/>
      <p:bldP spid="54282" grpId="0" animBg="1"/>
      <p:bldP spid="54282" grpId="1" animBg="1"/>
      <p:bldP spid="54282" grpId="2" animBg="1"/>
      <p:bldP spid="54283" grpId="0" animBg="1"/>
      <p:bldP spid="54283" grpId="1" animBg="1"/>
      <p:bldP spid="54283" grpId="2" animBg="1"/>
      <p:bldP spid="54284" grpId="0" animBg="1"/>
      <p:bldP spid="54284" grpId="1" animBg="1"/>
      <p:bldP spid="54284" grpId="2" animBg="1"/>
      <p:bldP spid="54296" grpId="0" animBg="1"/>
      <p:bldP spid="54297" grpId="0" animBg="1"/>
      <p:bldP spid="54297" grpId="1" animBg="1"/>
      <p:bldP spid="54298" grpId="0" animBg="1"/>
      <p:bldP spid="54298" grpId="1" animBg="1"/>
      <p:bldP spid="54299" grpId="0" animBg="1"/>
      <p:bldP spid="54299" grpId="1" animBg="1"/>
      <p:bldP spid="54300" grpId="0" animBg="1"/>
      <p:bldP spid="54300" grpId="1" animBg="1"/>
      <p:bldP spid="54324" grpId="0" animBg="1"/>
      <p:bldP spid="54324" grpId="1" animBg="1"/>
      <p:bldP spid="54325" grpId="0" animBg="1"/>
      <p:bldP spid="54325" grpId="1" animBg="1"/>
      <p:bldP spid="54326" grpId="0" animBg="1"/>
      <p:bldP spid="54326" grpId="1" animBg="1"/>
      <p:bldP spid="54327" grpId="0" animBg="1"/>
      <p:bldP spid="5432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8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12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16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20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24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28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32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36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4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=</a:t>
            </a:r>
            <a:endParaRPr lang="nl-NL" altLang="nl-NL" sz="2400" dirty="0"/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4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88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15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20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25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30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35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40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45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50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6343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6344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5</a:t>
            </a:r>
          </a:p>
        </p:txBody>
      </p: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6346" name="Text Box 26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6347" name="Text Box 27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5</a:t>
            </a:r>
          </a:p>
        </p:txBody>
      </p:sp>
      <p:sp>
        <p:nvSpPr>
          <p:cNvPr id="56348" name="Text Box 28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6349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6350" name="Text Box 30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1" name="Text Box 31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2" name="Text Box 32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3" name="Text Box 33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5" name="Text Box 35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6" name="Text Box 36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7" name="Text Box 37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9" name="Text Box 39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60" name="Text Box 40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61" name="Oval 41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2" name="Oval 42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3" name="Oval 43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4" name="Oval 44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5" name="Oval 45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6" name="Oval 46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7" name="Oval 47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8" name="Oval 48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9" name="Oval 49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0" name="Oval 50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1" name="Oval 51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2" name="Line 52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6373" name="Text Box 53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6374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6375" name="Line 55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6376" name="AutoShape 5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7" name="AutoShape 5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63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63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63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5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63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63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63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6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63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0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6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6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63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63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6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6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8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63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1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63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2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63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3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63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4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63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5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63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6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6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7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63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8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63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9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63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70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63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71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63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9"/>
                  </p:tgtEl>
                </p:cond>
              </p:nextCondLst>
            </p:seq>
          </p:childTnLst>
        </p:cTn>
      </p:par>
    </p:tnLst>
    <p:bldLst>
      <p:bldP spid="56322" grpId="0" animBg="1"/>
      <p:bldP spid="56322" grpId="1" animBg="1"/>
      <p:bldP spid="56322" grpId="2" animBg="1"/>
      <p:bldP spid="56323" grpId="0" animBg="1"/>
      <p:bldP spid="56323" grpId="1" animBg="1"/>
      <p:bldP spid="56323" grpId="2" animBg="1"/>
      <p:bldP spid="56324" grpId="0" animBg="1"/>
      <p:bldP spid="56324" grpId="1" animBg="1"/>
      <p:bldP spid="56324" grpId="2" animBg="1"/>
      <p:bldP spid="56325" grpId="0" animBg="1"/>
      <p:bldP spid="56325" grpId="1" animBg="1"/>
      <p:bldP spid="56325" grpId="2" animBg="1"/>
      <p:bldP spid="56326" grpId="0" animBg="1"/>
      <p:bldP spid="56326" grpId="1" animBg="1"/>
      <p:bldP spid="56326" grpId="2" animBg="1"/>
      <p:bldP spid="56327" grpId="0" animBg="1"/>
      <p:bldP spid="56327" grpId="1" animBg="1"/>
      <p:bldP spid="56327" grpId="2" animBg="1"/>
      <p:bldP spid="56328" grpId="0" animBg="1"/>
      <p:bldP spid="56328" grpId="1" animBg="1"/>
      <p:bldP spid="56328" grpId="2" animBg="1"/>
      <p:bldP spid="56329" grpId="0" animBg="1"/>
      <p:bldP spid="56329" grpId="1" animBg="1"/>
      <p:bldP spid="56329" grpId="2" animBg="1"/>
      <p:bldP spid="56330" grpId="0" animBg="1"/>
      <p:bldP spid="56330" grpId="1" animBg="1"/>
      <p:bldP spid="56330" grpId="2" animBg="1"/>
      <p:bldP spid="56331" grpId="0" animBg="1"/>
      <p:bldP spid="56331" grpId="1" animBg="1"/>
      <p:bldP spid="56331" grpId="2" animBg="1"/>
      <p:bldP spid="56332" grpId="0" animBg="1"/>
      <p:bldP spid="56332" grpId="1" animBg="1"/>
      <p:bldP spid="56332" grpId="2" animBg="1"/>
      <p:bldP spid="56344" grpId="0" animBg="1"/>
      <p:bldP spid="56345" grpId="0" animBg="1"/>
      <p:bldP spid="56345" grpId="1" animBg="1"/>
      <p:bldP spid="56346" grpId="0" animBg="1"/>
      <p:bldP spid="56346" grpId="1" animBg="1"/>
      <p:bldP spid="56347" grpId="0" animBg="1"/>
      <p:bldP spid="56347" grpId="1" animBg="1"/>
      <p:bldP spid="56348" grpId="0" animBg="1"/>
      <p:bldP spid="56348" grpId="1" animBg="1"/>
      <p:bldP spid="56372" grpId="0" animBg="1"/>
      <p:bldP spid="56372" grpId="1" animBg="1"/>
      <p:bldP spid="56373" grpId="0" animBg="1"/>
      <p:bldP spid="56373" grpId="1" animBg="1"/>
      <p:bldP spid="56374" grpId="0" animBg="1"/>
      <p:bldP spid="56374" grpId="1" animBg="1"/>
      <p:bldP spid="56375" grpId="0" animBg="1"/>
      <p:bldP spid="56375" grpId="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1240</Words>
  <Application>Microsoft Office PowerPoint</Application>
  <PresentationFormat>Diavoorstelling (4:3)</PresentationFormat>
  <Paragraphs>505</Paragraphs>
  <Slides>10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2" baseType="lpstr">
      <vt:lpstr>Arial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Thuis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Maarten Klein</cp:lastModifiedBy>
  <cp:revision>48</cp:revision>
  <dcterms:created xsi:type="dcterms:W3CDTF">2008-08-13T19:56:57Z</dcterms:created>
  <dcterms:modified xsi:type="dcterms:W3CDTF">2019-11-07T20:35:22Z</dcterms:modified>
  <cp:contentStatus>Definitief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