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765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5305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69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97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085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0483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0870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7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565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865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4344-D0EC-4E06-B710-A112460BEF64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564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14344-D0EC-4E06-B710-A112460BEF64}" type="datetimeFigureOut">
              <a:rPr lang="nl-NL" smtClean="0"/>
              <a:t>23-2-2017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A2FD2-74B5-4E5D-AA43-3C2E9E1ED2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9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/>
        </p:nvSpPr>
        <p:spPr>
          <a:xfrm>
            <a:off x="-11257" y="2098964"/>
            <a:ext cx="1618384" cy="74468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997036" y="0"/>
            <a:ext cx="4509654" cy="1518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/>
          <p:cNvSpPr/>
          <p:nvPr/>
        </p:nvSpPr>
        <p:spPr>
          <a:xfrm>
            <a:off x="3887931" y="2843645"/>
            <a:ext cx="459626" cy="20071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1607127" y="4954732"/>
            <a:ext cx="218209" cy="190326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4399512" y="2098963"/>
            <a:ext cx="4159133" cy="70935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825336" y="2843645"/>
            <a:ext cx="335973" cy="19032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8724899" y="2843645"/>
            <a:ext cx="2961410" cy="19032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2161309" y="0"/>
            <a:ext cx="21820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778827" y="0"/>
            <a:ext cx="21820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8506690" y="0"/>
            <a:ext cx="21820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0" y="1891145"/>
            <a:ext cx="12192000" cy="2078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 flipV="1">
            <a:off x="0" y="2808319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0" y="4746913"/>
            <a:ext cx="12192000" cy="2078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0" y="1518804"/>
            <a:ext cx="12192000" cy="2078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1825336" y="1726623"/>
            <a:ext cx="335973" cy="16452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1709999" y="0"/>
            <a:ext cx="4571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1612843" y="0"/>
            <a:ext cx="4571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4347557" y="0"/>
            <a:ext cx="4571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 flipV="1">
            <a:off x="-11257" y="4597284"/>
            <a:ext cx="12192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1794165" y="0"/>
            <a:ext cx="4571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11686309" y="0"/>
            <a:ext cx="218209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itel 1"/>
          <p:cNvSpPr txBox="1">
            <a:spLocks/>
          </p:cNvSpPr>
          <p:nvPr/>
        </p:nvSpPr>
        <p:spPr>
          <a:xfrm>
            <a:off x="4601292" y="2957948"/>
            <a:ext cx="3755571" cy="1513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Piet Mondriaan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469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000"/>
                            </p:stCondLst>
                            <p:childTnLst>
                              <p:par>
                                <p:cTn id="9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7000"/>
                            </p:stCondLst>
                            <p:childTnLst>
                              <p:par>
                                <p:cTn id="12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3000"/>
                            </p:stCondLst>
                            <p:childTnLst>
                              <p:par>
                                <p:cTn id="13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4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7000"/>
                            </p:stCondLst>
                            <p:childTnLst>
                              <p:par>
                                <p:cTn id="14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9000"/>
                            </p:stCondLst>
                            <p:childTnLst>
                              <p:par>
                                <p:cTn id="15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2" grpId="0" animBg="1"/>
      <p:bldP spid="13" grpId="0" animBg="1"/>
      <p:bldP spid="26" grpId="0" animBg="1"/>
      <p:bldP spid="27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Piet Mondriaan</dc:title>
  <dc:creator>Maarten Klein</dc:creator>
  <cp:lastModifiedBy>Maarten Klein</cp:lastModifiedBy>
  <cp:revision>7</cp:revision>
  <dcterms:created xsi:type="dcterms:W3CDTF">2017-02-22T15:49:00Z</dcterms:created>
  <dcterms:modified xsi:type="dcterms:W3CDTF">2017-02-23T18:37:51Z</dcterms:modified>
</cp:coreProperties>
</file>