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ink/ink1.xml" ContentType="application/inkml+xml"/>
  <Override PartName="/ppt/tags/tag2.xml" ContentType="application/vnd.openxmlformats-officedocument.presentationml.tags+xml"/>
  <Override PartName="/ppt/ink/ink2.xml" ContentType="application/inkml+xml"/>
  <Override PartName="/ppt/ink/ink3.xml" ContentType="application/inkml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  <p:sldId id="258" r:id="rId4"/>
    <p:sldId id="264" r:id="rId5"/>
    <p:sldId id="260" r:id="rId6"/>
    <p:sldId id="263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026" autoAdjust="0"/>
    <p:restoredTop sz="94660"/>
  </p:normalViewPr>
  <p:slideViewPr>
    <p:cSldViewPr snapToGrid="0">
      <p:cViewPr varScale="1">
        <p:scale>
          <a:sx n="67" d="100"/>
          <a:sy n="67" d="100"/>
        </p:scale>
        <p:origin x="2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27T13:31:54.26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27T13:31:09.28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27T14:43:32.443"/>
    </inkml:context>
    <inkml:brush xml:id="br0">
      <inkml:brushProperty name="width" value="0.1" units="cm"/>
      <inkml:brushProperty name="height" value="0.1" units="cm"/>
      <inkml:brushProperty name="color" value="#5B2D90"/>
      <inkml:brushProperty name="ignorePressure" value="1"/>
    </inkml:brush>
  </inkml:definitions>
  <inkml:trace contextRef="#ctx0" brushRef="#br0">1 0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052FCF-2158-4135-9EA8-68056B4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214B534-B62D-453B-AF9D-631614AF37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C8458B7-A585-452A-AFA3-9F16B74B9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8BED-A8FF-4711-9F25-13D48233858F}" type="datetimeFigureOut">
              <a:rPr lang="nl-NL" smtClean="0"/>
              <a:t>28-3-2020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6DB8DB8-F643-44E6-BEC5-421CCCE82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95E89FF-5DF8-46FA-BEC8-578887A9C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17A8-1216-4833-AF72-AE872CB649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417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D29B1A-1D47-4D2F-9DE1-7F7CFB42E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F026EC6-C97E-4E2F-B028-FFC05E38BF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5E8BB5A-631D-4601-A13E-F6C3E2395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8BED-A8FF-4711-9F25-13D48233858F}" type="datetimeFigureOut">
              <a:rPr lang="nl-NL" smtClean="0"/>
              <a:t>28-3-2020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B7F471E-7E1C-49B9-AADD-F86BCA25E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4C6237F-FC09-4ED0-9395-D3F4FB237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17A8-1216-4833-AF72-AE872CB649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1250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947D1C5-D9FE-4480-B687-5672FAC7C9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032943A-1E07-4A60-BBD8-FFDD6B2D04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5095F26-70E6-472C-A9AE-2D20CC5D2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8BED-A8FF-4711-9F25-13D48233858F}" type="datetimeFigureOut">
              <a:rPr lang="nl-NL" smtClean="0"/>
              <a:t>28-3-2020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55155D1-A694-4A29-A232-1EFDC5233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00C8E70-5CA0-4663-845A-B4D95D3CD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17A8-1216-4833-AF72-AE872CB649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4659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3715B8-127B-4403-8F63-91E0CF18C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F9F5506-CE94-459A-8BF1-CFF8BFDE1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653A2AD-CE49-4A9B-8BEC-37821082A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8BED-A8FF-4711-9F25-13D48233858F}" type="datetimeFigureOut">
              <a:rPr lang="nl-NL" smtClean="0"/>
              <a:t>28-3-2020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655D16D-F9ED-43F9-A00E-500CB03B3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2CA2C67-7022-4900-95E5-BA9327D2F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17A8-1216-4833-AF72-AE872CB649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1237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B17E80-8EB9-4C2D-8692-1E21EBA46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86F054E-FE6D-4B61-AF9D-CCE6D325D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9DE9F2F-F274-42EB-AF4A-1F1551034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8BED-A8FF-4711-9F25-13D48233858F}" type="datetimeFigureOut">
              <a:rPr lang="nl-NL" smtClean="0"/>
              <a:t>28-3-2020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CC2E53C-CBF2-4EFE-83D6-047616899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BD7EBD-2D73-4E9B-BC6C-A51461CF9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17A8-1216-4833-AF72-AE872CB649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0861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5E27A0-3CB4-487E-8DDA-D323FD62E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6CD88DA-3DDC-4D10-AF7D-EDA1B633B5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5FAB411-DF85-470A-9AD0-627248B235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091CE62-DFC7-4A06-A8BA-C558056C9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8BED-A8FF-4711-9F25-13D48233858F}" type="datetimeFigureOut">
              <a:rPr lang="nl-NL" smtClean="0"/>
              <a:t>28-3-2020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BE58510-1904-4BB7-87F6-3A334D522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29722DD-A888-4576-844F-023180943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17A8-1216-4833-AF72-AE872CB649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8894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734463-FD7C-49CA-83AF-E104C1882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052D48E-0F4B-4B0B-94A1-8F5C52BE01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8893AE8-411F-400B-B9F3-1A20DA7609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030B562-FED6-4756-B4CF-7E9557341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DED95CC-909B-4385-8762-83A05AC0B5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A2B0CBA-80A2-4A4F-8EA9-48DC3905A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8BED-A8FF-4711-9F25-13D48233858F}" type="datetimeFigureOut">
              <a:rPr lang="nl-NL" smtClean="0"/>
              <a:t>28-3-2020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364F5F5-4235-4F4F-AA04-D33997053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9DE4A08-1BAD-47B9-9A9A-975BE721E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17A8-1216-4833-AF72-AE872CB649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389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293780-7BBC-4009-9812-DFF7B842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AB43F2A-70D6-44EC-9C90-83A288900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8BED-A8FF-4711-9F25-13D48233858F}" type="datetimeFigureOut">
              <a:rPr lang="nl-NL" smtClean="0"/>
              <a:t>28-3-2020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103C876-A5D0-4421-BB36-76503A646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0D3C1FC-93BC-48D2-81D5-D19B5CB30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17A8-1216-4833-AF72-AE872CB649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8114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FD1C697-DA50-4658-9886-9E85F9A5F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8BED-A8FF-4711-9F25-13D48233858F}" type="datetimeFigureOut">
              <a:rPr lang="nl-NL" smtClean="0"/>
              <a:t>28-3-2020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321E79C-5B48-4308-8DE3-36AC8E554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AE666F3-09BF-4DB8-BF5A-D8FCA19F0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17A8-1216-4833-AF72-AE872CB649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7165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328007-9C01-4691-ADE5-48B1A98CF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721F1F6-0D9C-4BBF-B5C4-08BA423C8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0DFF7C6-C06A-4528-961B-76A44BC1CF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1D1C161-6BC9-40F0-B963-B9D4DDD93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8BED-A8FF-4711-9F25-13D48233858F}" type="datetimeFigureOut">
              <a:rPr lang="nl-NL" smtClean="0"/>
              <a:t>28-3-2020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D1B325F-7440-4EB7-8A24-6E9B0D529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991621C-B634-4D86-8AD6-0BDFAA27E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17A8-1216-4833-AF72-AE872CB649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3432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F226FA-B692-40D7-875B-126F2BCDD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7C02CD0-7613-40CF-9F44-9203E97AB6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39FA1F8-83DA-4294-870F-FE6BA1B494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241E9AC-FFDF-4BBB-B8EB-548A9982E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8BED-A8FF-4711-9F25-13D48233858F}" type="datetimeFigureOut">
              <a:rPr lang="nl-NL" smtClean="0"/>
              <a:t>28-3-2020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09FB1A2-3787-45BA-AA43-712639FCD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588462D-5CB5-4916-B421-ED4818433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17A8-1216-4833-AF72-AE872CB649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3702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523587A-DCA9-44AE-BD14-CA5E47B4B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7523DF7-1E10-471E-8170-72E61F256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9B195EC-6D19-495F-9B92-D9D8E47487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B8BED-A8FF-4711-9F25-13D48233858F}" type="datetimeFigureOut">
              <a:rPr lang="nl-NL" smtClean="0"/>
              <a:t>28-3-2020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FA48B7F-9701-4AF1-AB61-9CB3C31369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DC3B996-47F6-4A12-9C98-FFDD21903C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017A8-1216-4833-AF72-AE872CB649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2197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11" Type="http://schemas.openxmlformats.org/officeDocument/2006/relationships/image" Target="../media/image2.png"/><Relationship Id="rId10" Type="http://schemas.openxmlformats.org/officeDocument/2006/relationships/image" Target="../media/image4.png"/><Relationship Id="rId4" Type="http://schemas.openxmlformats.org/officeDocument/2006/relationships/customXml" Target="../ink/ink2.xml"/><Relationship Id="rId9" Type="http://schemas.openxmlformats.org/officeDocument/2006/relationships/image" Target="../media/image4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5" Type="http://schemas.openxmlformats.org/officeDocument/2006/relationships/image" Target="../media/image2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6" Type="http://schemas.openxmlformats.org/officeDocument/2006/relationships/image" Target="../media/image2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5" Type="http://schemas.openxmlformats.org/officeDocument/2006/relationships/image" Target="../media/image2.png"/><Relationship Id="rId4" Type="http://schemas.openxmlformats.org/officeDocument/2006/relationships/hyperlink" Target="http://www.meesterharrie.n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t 3">
                <a:extLst>
                  <a:ext uri="{FF2B5EF4-FFF2-40B4-BE49-F238E27FC236}">
                    <a16:creationId xmlns:a16="http://schemas.microsoft.com/office/drawing/2014/main" id="{B67B36BD-77E6-489D-87F2-3CF67885F895}"/>
                  </a:ext>
                </a:extLst>
              </p14:cNvPr>
              <p14:cNvContentPartPr/>
              <p14:nvPr/>
            </p14:nvContentPartPr>
            <p14:xfrm>
              <a:off x="4086075" y="3123705"/>
              <a:ext cx="360" cy="360"/>
            </p14:xfrm>
          </p:contentPart>
        </mc:Choice>
        <mc:Fallback xmlns="">
          <p:pic>
            <p:nvPicPr>
              <p:cNvPr id="4" name="Inkt 3">
                <a:extLst>
                  <a:ext uri="{FF2B5EF4-FFF2-40B4-BE49-F238E27FC236}">
                    <a16:creationId xmlns:a16="http://schemas.microsoft.com/office/drawing/2014/main" id="{B67B36BD-77E6-489D-87F2-3CF67885F89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077075" y="3114705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Rechthoek 4">
            <a:extLst>
              <a:ext uri="{FF2B5EF4-FFF2-40B4-BE49-F238E27FC236}">
                <a16:creationId xmlns:a16="http://schemas.microsoft.com/office/drawing/2014/main" id="{C67F612A-C85E-4198-B62A-ADF61015F9FE}"/>
              </a:ext>
            </a:extLst>
          </p:cNvPr>
          <p:cNvSpPr/>
          <p:nvPr/>
        </p:nvSpPr>
        <p:spPr>
          <a:xfrm>
            <a:off x="2690603" y="2023117"/>
            <a:ext cx="6154825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Zo maak je </a:t>
            </a:r>
          </a:p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een instructiefilmpje </a:t>
            </a:r>
          </a:p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met </a:t>
            </a:r>
            <a:r>
              <a:rPr lang="nl-NL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Powerpoint</a:t>
            </a:r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A01EDEDC-3D7E-4887-A874-C3F50CD6E70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2412" y="5781675"/>
            <a:ext cx="937547" cy="8763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65644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49"/>
    </mc:Choice>
    <mc:Fallback xmlns="">
      <p:transition spd="slow" advTm="704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30415AB7-3165-4B40-B462-245B4BBB09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4" y="2135344"/>
            <a:ext cx="9982200" cy="316337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t 2">
                <a:extLst>
                  <a:ext uri="{FF2B5EF4-FFF2-40B4-BE49-F238E27FC236}">
                    <a16:creationId xmlns:a16="http://schemas.microsoft.com/office/drawing/2014/main" id="{D8ACCC85-A3AF-4D75-A535-F64BC69CE085}"/>
                  </a:ext>
                </a:extLst>
              </p14:cNvPr>
              <p14:cNvContentPartPr/>
              <p14:nvPr/>
            </p14:nvContentPartPr>
            <p14:xfrm>
              <a:off x="4104795" y="2494785"/>
              <a:ext cx="360" cy="360"/>
            </p14:xfrm>
          </p:contentPart>
        </mc:Choice>
        <mc:Fallback xmlns="">
          <p:pic>
            <p:nvPicPr>
              <p:cNvPr id="3" name="Inkt 2">
                <a:extLst>
                  <a:ext uri="{FF2B5EF4-FFF2-40B4-BE49-F238E27FC236}">
                    <a16:creationId xmlns:a16="http://schemas.microsoft.com/office/drawing/2014/main" id="{D8ACCC85-A3AF-4D75-A535-F64BC69CE08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096155" y="2486145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3" name="Inkt 12">
                <a:extLst>
                  <a:ext uri="{FF2B5EF4-FFF2-40B4-BE49-F238E27FC236}">
                    <a16:creationId xmlns:a16="http://schemas.microsoft.com/office/drawing/2014/main" id="{EDB4A5DF-D503-41B8-BA3D-736C56FEEE6E}"/>
                  </a:ext>
                </a:extLst>
              </p14:cNvPr>
              <p14:cNvContentPartPr/>
              <p14:nvPr/>
            </p14:nvContentPartPr>
            <p14:xfrm>
              <a:off x="5324115" y="714225"/>
              <a:ext cx="360" cy="360"/>
            </p14:xfrm>
          </p:contentPart>
        </mc:Choice>
        <mc:Fallback xmlns="">
          <p:pic>
            <p:nvPicPr>
              <p:cNvPr id="13" name="Inkt 12">
                <a:extLst>
                  <a:ext uri="{FF2B5EF4-FFF2-40B4-BE49-F238E27FC236}">
                    <a16:creationId xmlns:a16="http://schemas.microsoft.com/office/drawing/2014/main" id="{EDB4A5DF-D503-41B8-BA3D-736C56FEEE6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306475" y="696225"/>
                <a:ext cx="36000" cy="36000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Afbeelding 3">
            <a:extLst>
              <a:ext uri="{FF2B5EF4-FFF2-40B4-BE49-F238E27FC236}">
                <a16:creationId xmlns:a16="http://schemas.microsoft.com/office/drawing/2014/main" id="{14443C7E-62CF-48AD-9D85-F651401F7D4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895475" y="714225"/>
            <a:ext cx="2066925" cy="1028700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872BC337-48C8-422B-91AE-72A5942AE2D4}"/>
              </a:ext>
            </a:extLst>
          </p:cNvPr>
          <p:cNvSpPr txBox="1"/>
          <p:nvPr/>
        </p:nvSpPr>
        <p:spPr>
          <a:xfrm>
            <a:off x="4362449" y="809625"/>
            <a:ext cx="6315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FF0000"/>
                </a:solidFill>
              </a:rPr>
              <a:t>Maak een PPT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FF0000"/>
                </a:solidFill>
              </a:rPr>
              <a:t>Gebruik daarvoor je al bestaande digitale instructie.</a:t>
            </a: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6E20B955-52F5-474F-8A3C-274964158FE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52412" y="5781675"/>
            <a:ext cx="937547" cy="8763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83439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225"/>
    </mc:Choice>
    <mc:Fallback xmlns="">
      <p:transition spd="slow" advTm="142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1CA6DE69-AD89-4AA8-ACB3-CA83AA19D5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2302" y="2412047"/>
            <a:ext cx="5781675" cy="2886075"/>
          </a:xfrm>
          <a:prstGeom prst="rect">
            <a:avLst/>
          </a:prstGeom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8651D7C3-E242-4BE4-B6C9-335591DC2B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40914" y="667534"/>
            <a:ext cx="1981200" cy="1200150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243BEC76-5A13-490B-9D7A-6D4E40623D5A}"/>
              </a:ext>
            </a:extLst>
          </p:cNvPr>
          <p:cNvSpPr txBox="1"/>
          <p:nvPr/>
        </p:nvSpPr>
        <p:spPr>
          <a:xfrm>
            <a:off x="4876799" y="759777"/>
            <a:ext cx="43719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FF0000"/>
                </a:solidFill>
              </a:rPr>
              <a:t>Klik op Diavoorstelling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FF0000"/>
                </a:solidFill>
              </a:rPr>
              <a:t>Laat de 3 vinkjes staan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FF0000"/>
                </a:solidFill>
              </a:rPr>
              <a:t>Klik op ‘Opnemen vanaf het begin’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468D0A93-50EB-4C30-A865-EB7669D016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2412" y="5781675"/>
            <a:ext cx="937547" cy="8763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04985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118"/>
    </mc:Choice>
    <mc:Fallback xmlns="">
      <p:transition spd="slow" advTm="1411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08853CF0-950B-4682-B675-3C23170B63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6950" y="2786062"/>
            <a:ext cx="7658100" cy="1285875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CF6904C9-034A-45D9-8043-CE7131DBA1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950" y="1381125"/>
            <a:ext cx="1866900" cy="952500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4EF586FF-568F-4239-A993-18DDFC5B1DA0}"/>
              </a:ext>
            </a:extLst>
          </p:cNvPr>
          <p:cNvSpPr txBox="1"/>
          <p:nvPr/>
        </p:nvSpPr>
        <p:spPr>
          <a:xfrm>
            <a:off x="5562600" y="1503432"/>
            <a:ext cx="4552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FF0000"/>
                </a:solidFill>
              </a:rPr>
              <a:t>Wanneer je iets wilt noteren?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FF0000"/>
                </a:solidFill>
              </a:rPr>
              <a:t>Vergeet dan niet de pen te activeren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A9EC3468-B887-4054-A234-E495B407D22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2412" y="5781675"/>
            <a:ext cx="937547" cy="8763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80924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855"/>
    </mc:Choice>
    <mc:Fallback xmlns="">
      <p:transition spd="slow" advTm="1285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50A0080F-3568-403D-936C-D2A039D69F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" y="2039584"/>
            <a:ext cx="11563350" cy="4514593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9A550186-226C-4E71-A8A9-C6F9A398D6A5}"/>
              </a:ext>
            </a:extLst>
          </p:cNvPr>
          <p:cNvSpPr txBox="1"/>
          <p:nvPr/>
        </p:nvSpPr>
        <p:spPr>
          <a:xfrm>
            <a:off x="5610225" y="560998"/>
            <a:ext cx="495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FF0000"/>
                </a:solidFill>
              </a:rPr>
              <a:t>Klik op de knop ‘OPNEMEN’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FF0000"/>
                </a:solidFill>
              </a:rPr>
              <a:t>Je ziet vanzelf wanneer de opname start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FCD496E3-EF4E-4407-98E3-2B441E3BE9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6200" y="1268884"/>
            <a:ext cx="8258175" cy="1600200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E536DA69-878A-471E-B77B-092AA6EF70B0}"/>
              </a:ext>
            </a:extLst>
          </p:cNvPr>
          <p:cNvSpPr txBox="1"/>
          <p:nvPr/>
        </p:nvSpPr>
        <p:spPr>
          <a:xfrm>
            <a:off x="5610225" y="1668874"/>
            <a:ext cx="5419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FF0000"/>
                </a:solidFill>
              </a:rPr>
              <a:t>Wil je tussendoor stoppen, klik dan op escape 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594AD7FE-85E6-47EC-AA7F-8362D8BF6B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14675" y="560998"/>
            <a:ext cx="2019300" cy="102870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022CBA50-0F39-41B0-BE11-76C2FC12387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2412" y="5781675"/>
            <a:ext cx="937547" cy="8763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52223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611"/>
    </mc:Choice>
    <mc:Fallback xmlns="">
      <p:transition spd="slow" advTm="1961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B31663EF-CACE-4337-B9FF-1937E841AC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4187" y="942975"/>
            <a:ext cx="1838325" cy="990600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3CB347E7-D7BB-4F14-BAF3-40E97E2B24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4874" y="1552575"/>
            <a:ext cx="5619750" cy="4972050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9F2E4A71-05C1-4AE0-9ECB-E646318F548D}"/>
              </a:ext>
            </a:extLst>
          </p:cNvPr>
          <p:cNvSpPr txBox="1"/>
          <p:nvPr/>
        </p:nvSpPr>
        <p:spPr>
          <a:xfrm>
            <a:off x="6705600" y="2600325"/>
            <a:ext cx="45815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FF0000"/>
                </a:solidFill>
              </a:rPr>
              <a:t>Klaar met de PowerPoint?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FF0000"/>
                </a:solidFill>
              </a:rPr>
              <a:t>Kies voor ‘Opslaan als’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FF0000"/>
                </a:solidFill>
              </a:rPr>
              <a:t>Sla de presentatie onder een nieuwe naam op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FF0000"/>
                </a:solidFill>
              </a:rPr>
              <a:t>Zo blijft de oorspronkelijke PPT ook bestaan.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793AB89C-E519-4ED7-9531-FC58E3B84C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2412" y="5781675"/>
            <a:ext cx="937547" cy="8763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7923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659"/>
    </mc:Choice>
    <mc:Fallback xmlns="">
      <p:transition spd="slow" advTm="1765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481745DF-5B6F-471C-85DE-BEF6386DE37F}"/>
              </a:ext>
            </a:extLst>
          </p:cNvPr>
          <p:cNvSpPr/>
          <p:nvPr/>
        </p:nvSpPr>
        <p:spPr>
          <a:xfrm>
            <a:off x="2834394" y="2023117"/>
            <a:ext cx="5867247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Zo maak je </a:t>
            </a:r>
          </a:p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van je PPT instructie</a:t>
            </a:r>
          </a:p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een  filmpje 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568931FC-8063-4950-A2C1-75B4E324BC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2" y="5781675"/>
            <a:ext cx="937547" cy="8763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70357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21"/>
    </mc:Choice>
    <mc:Fallback xmlns="">
      <p:transition spd="slow" advTm="642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A86A217A-A8EE-427A-975B-432B294EAC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62" y="1910067"/>
            <a:ext cx="12192000" cy="4752365"/>
          </a:xfrm>
          <a:prstGeom prst="rect">
            <a:avLst/>
          </a:prstGeom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316457E3-A3D8-4DC5-BFBF-213717F5A8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3088" y="188729"/>
            <a:ext cx="2095500" cy="1114425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84FA8E30-51C4-44CC-89CB-48DF112584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062" y="105080"/>
            <a:ext cx="1171575" cy="1714500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E0AB188C-0100-406F-94A3-EC3BF5896B62}"/>
              </a:ext>
            </a:extLst>
          </p:cNvPr>
          <p:cNvSpPr txBox="1"/>
          <p:nvPr/>
        </p:nvSpPr>
        <p:spPr>
          <a:xfrm>
            <a:off x="3790950" y="285750"/>
            <a:ext cx="78867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FF0000"/>
                </a:solidFill>
              </a:rPr>
              <a:t>Kies linksboven voor ‘Bestand’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FF0000"/>
                </a:solidFill>
              </a:rPr>
              <a:t>Daarna voor ‘Exporteren’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FF0000"/>
                </a:solidFill>
              </a:rPr>
              <a:t>Kies dan voor ‘Een video maken’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FF0000"/>
                </a:solidFill>
              </a:rPr>
              <a:t>Kies voor ‘Opgenomen tijdsinstellingen en gesproken tekst gebruiken’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FF0000"/>
                </a:solidFill>
              </a:rPr>
              <a:t>Klik daarna op ‘Video maken’</a:t>
            </a:r>
          </a:p>
          <a:p>
            <a:r>
              <a:rPr lang="nl-NL" sz="2000" dirty="0">
                <a:solidFill>
                  <a:srgbClr val="FF0000"/>
                </a:solidFill>
              </a:rPr>
              <a:t>EVEN WACHTEN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FF0000"/>
                </a:solidFill>
              </a:rPr>
              <a:t>Je kunt je filmpje opslaan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C5B14F4D-71A7-4009-9C87-9A07BFA6A54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58512" y="105080"/>
            <a:ext cx="937547" cy="8763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09250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877"/>
    </mc:Choice>
    <mc:Fallback xmlns="">
      <p:transition spd="slow" advTm="3287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D733028F-315F-4588-9933-9726EC6139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097" y="0"/>
            <a:ext cx="11789805" cy="6858000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FB8DEDA6-32A4-4B21-BE07-C1EFFE330047}"/>
              </a:ext>
            </a:extLst>
          </p:cNvPr>
          <p:cNvSpPr txBox="1"/>
          <p:nvPr/>
        </p:nvSpPr>
        <p:spPr>
          <a:xfrm>
            <a:off x="7391400" y="4695825"/>
            <a:ext cx="34766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FF0000"/>
                </a:solidFill>
              </a:rPr>
              <a:t>Je kunt de instructie nog even nalezen op mijn site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FF0000"/>
                </a:solidFill>
                <a:hlinkClick r:id="rId4"/>
              </a:rPr>
              <a:t>www.meesterharrie.nl</a:t>
            </a:r>
            <a:endParaRPr lang="nl-NL" sz="2000" dirty="0">
              <a:solidFill>
                <a:srgbClr val="FF0000"/>
              </a:solidFill>
            </a:endParaRPr>
          </a:p>
          <a:p>
            <a:endParaRPr lang="nl-NL" sz="2000" dirty="0">
              <a:solidFill>
                <a:srgbClr val="FF0000"/>
              </a:solidFill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AC46657-64FD-41C0-86BE-6224818BA6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2412" y="5781675"/>
            <a:ext cx="937547" cy="8763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5021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645"/>
    </mc:Choice>
    <mc:Fallback xmlns="">
      <p:transition spd="slow" advTm="1664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1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2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1|9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2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"/>
</p:tagLst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164</Words>
  <Application>Microsoft Office PowerPoint</Application>
  <PresentationFormat>Breedbeeld</PresentationFormat>
  <Paragraphs>29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Harrie Meinen | De Triangel</dc:creator>
  <cp:lastModifiedBy>Harrie Meinen | De Kardoen</cp:lastModifiedBy>
  <cp:revision>19</cp:revision>
  <dcterms:created xsi:type="dcterms:W3CDTF">2020-03-27T13:15:33Z</dcterms:created>
  <dcterms:modified xsi:type="dcterms:W3CDTF">2020-03-28T11:54:59Z</dcterms:modified>
</cp:coreProperties>
</file>