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65" r:id="rId6"/>
    <p:sldId id="266" r:id="rId7"/>
    <p:sldId id="267" r:id="rId8"/>
    <p:sldId id="272" r:id="rId9"/>
    <p:sldId id="268" r:id="rId10"/>
    <p:sldId id="269" r:id="rId11"/>
    <p:sldId id="270" r:id="rId12"/>
    <p:sldId id="271" r:id="rId13"/>
    <p:sldId id="264" r:id="rId14"/>
    <p:sldId id="263" r:id="rId15"/>
    <p:sldId id="260" r:id="rId16"/>
    <p:sldId id="261" r:id="rId17"/>
    <p:sldId id="26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B7217C7-3960-447A-AD39-428602C4C80F}">
          <p14:sldIdLst/>
        </p14:section>
        <p14:section name="Overzichtssectie" id="{83708D30-083A-44F0-80B3-237F5FE1182B}">
          <p14:sldIdLst>
            <p14:sldId id="274"/>
          </p14:sldIdLst>
        </p14:section>
        <p14:section name="FLITSBEZOEK CAROLYN J. DOWNEY" id="{41133B4E-FF38-41BF-8F0B-B8C8367DECF2}">
          <p14:sldIdLst>
            <p14:sldId id="256"/>
          </p14:sldIdLst>
        </p14:section>
        <p14:section name="Doel: Samen goed onderwijs maken" id="{A1B3FD11-87E7-412E-AB9F-69D943AB31A2}">
          <p14:sldIdLst>
            <p14:sldId id="257"/>
          </p14:sldIdLst>
        </p14:section>
        <p14:section name="AANPAK FLITSBEZOEKEN" id="{71894AED-B1E0-4369-8AFA-38DDD119F5BE}">
          <p14:sldIdLst>
            <p14:sldId id="258"/>
          </p14:sldIdLst>
        </p14:section>
        <p14:section name="Sectie 4" id="{95F92985-BE6C-47D8-AE64-D5138A02A043}">
          <p14:sldIdLst>
            <p14:sldId id="265"/>
          </p14:sldIdLst>
        </p14:section>
        <p14:section name="Sectie 5" id="{930F4FC3-DE94-446E-B0F9-7C081450388C}">
          <p14:sldIdLst>
            <p14:sldId id="266"/>
          </p14:sldIdLst>
        </p14:section>
        <p14:section name="Sectie 6" id="{F210548F-73ED-4012-A2EB-D8E31A2B4DDA}">
          <p14:sldIdLst>
            <p14:sldId id="267"/>
          </p14:sldIdLst>
        </p14:section>
        <p14:section name="Sectie 7" id="{4B6334F6-EE1E-424B-95FF-0D29D59E9814}">
          <p14:sldIdLst>
            <p14:sldId id="272"/>
          </p14:sldIdLst>
        </p14:section>
        <p14:section name="Sectie 8" id="{9F4A6D62-4560-40BC-A072-F06E4BA09B39}">
          <p14:sldIdLst>
            <p14:sldId id="268"/>
          </p14:sldIdLst>
        </p14:section>
        <p14:section name="Sectie 9" id="{5F21EB35-1297-4B64-94D5-3C1C235C4078}">
          <p14:sldIdLst>
            <p14:sldId id="269"/>
          </p14:sldIdLst>
        </p14:section>
        <p14:section name="Sectie 10" id="{0FF80C3C-166A-4574-A8A0-D4E0249E1018}">
          <p14:sldIdLst>
            <p14:sldId id="270"/>
          </p14:sldIdLst>
        </p14:section>
        <p14:section name="Sectie 11" id="{0AF919FE-D7E7-46C5-B01D-25D16FC4ADBD}">
          <p14:sldIdLst>
            <p14:sldId id="271"/>
          </p14:sldIdLst>
        </p14:section>
        <p14:section name="Sectie 12" id="{9AD09EA4-99DB-464C-8BD2-B622E35E7745}">
          <p14:sldIdLst>
            <p14:sldId id="264"/>
          </p14:sldIdLst>
        </p14:section>
        <p14:section name="Sectie 13" id="{43C4DB93-A36E-42D3-A5F5-E25C6F21C374}">
          <p14:sldIdLst>
            <p14:sldId id="263"/>
          </p14:sldIdLst>
        </p14:section>
        <p14:section name="Sectie 14" id="{D76E2ECA-AFE8-425A-864C-359B63CD88EC}">
          <p14:sldIdLst>
            <p14:sldId id="260"/>
          </p14:sldIdLst>
        </p14:section>
        <p14:section name="Sectie 15" id="{17146C49-7BA3-4A97-9942-ED2962498AC1}">
          <p14:sldIdLst>
            <p14:sldId id="261"/>
          </p14:sldIdLst>
        </p14:section>
        <p14:section name="Sectie 16" id="{9B5DF144-2049-45D1-B3E8-9288B8680788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2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5C913-AA21-C82F-B1B7-F15DFA540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DCF1621-04DA-A6ED-2936-92D440520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74215C-7463-9A77-B04D-C8D9EEED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4C7-91C5-43AA-947E-488D5B154F06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28F22F-7448-902B-CDB0-23EB6BA08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06CFEA-55A7-E95B-43A6-C7DACDF1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B8B-62F8-4EA8-B402-C0AFD9821F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63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EC340-205C-0C45-D6EA-791D5DF8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1711824-5410-B373-F44E-4FAD34416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0ED79B-8A8B-0897-5D89-BB0FCB57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4C7-91C5-43AA-947E-488D5B154F06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936B25-19A3-6B5B-445F-81F38CB1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EDEB81-1EB7-6080-76B7-93031F88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B8B-62F8-4EA8-B402-C0AFD9821F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25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06991AD-4581-E6CD-4EF6-544BF763D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39E258-9D44-E31E-1643-F3263F1FE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89EF54-875E-ADC1-3E0E-E49D56A2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4C7-91C5-43AA-947E-488D5B154F06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1FCC2B-1312-E732-3203-33B5C1A7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BD2C1C-9F22-9409-5ECD-31759AFA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B8B-62F8-4EA8-B402-C0AFD9821F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02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45B9A-A0A6-89AA-CD55-A4770125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E468B6-DD29-B29A-D51B-3A6B2B26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7B181B-7C7E-EDB9-A7FC-29FFCCD8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4C7-91C5-43AA-947E-488D5B154F06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95AE40-5573-DCCD-FF39-41C8EF0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2B8795-BD8F-5C78-953F-8555F54F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B8B-62F8-4EA8-B402-C0AFD9821F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61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4D2F4-4799-95F8-1FE8-161107E3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88F299-D0E4-0E12-5F89-873409B89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1B2326-C0AF-043B-4869-46BA6F7C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4C7-91C5-43AA-947E-488D5B154F06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2270E6-65AF-1CB0-1488-0D66923D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E29B21-EB13-5B30-2414-3708B0BB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B8B-62F8-4EA8-B402-C0AFD9821F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78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D15E1-0592-258E-EFE5-E190A0C9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E167FE-D54D-86D9-58BA-0375D8E2C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DF3E02-7C42-30C8-420B-045476EB6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88EB89-6E6E-8D2D-BFB6-D3D60904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4C7-91C5-43AA-947E-488D5B154F06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D507C2-B834-6A52-3A7B-51ECCE6C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5F6672-112B-C375-35C6-06DCFE33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B8B-62F8-4EA8-B402-C0AFD9821F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2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CC724-7CC3-BF0E-2045-366063795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17E5A6-EB24-F7FA-C7AE-AB8F2448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792188-D8E0-3ACA-B244-58CC65570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D8719AB-CB9C-CCFB-AE8F-CF0639D10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6EF1646-7964-4E57-712A-8EDC64A15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84B499C-A588-2C76-F49A-42F903E4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4C7-91C5-43AA-947E-488D5B154F06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1167781-9CDB-E8E3-6679-62CF2D6E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4BAF6-EE63-0B44-FF2E-105BD780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B8B-62F8-4EA8-B402-C0AFD9821F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58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6019B-DFFE-4BFB-5694-828160CC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688998-5E3A-2F5B-F064-9ECB9B49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4C7-91C5-43AA-947E-488D5B154F06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400B8CE-E8BF-C718-1D28-14F88750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8D40F5-4D13-9C3A-4E5A-EC0AEC7B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B8B-62F8-4EA8-B402-C0AFD9821F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89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839B0CD-8173-E2A2-C549-C69C38F1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4C7-91C5-43AA-947E-488D5B154F06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3446538-3E9E-7E2E-584A-82E165BE6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79599D-35DF-99B6-1A26-B704D5ED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B8B-62F8-4EA8-B402-C0AFD9821F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58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82E04-1228-04C8-ACD0-C48F5C02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CEF654-A5A3-8764-4733-5A7A271D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B6A559-2C5C-25E4-A442-94B2E8A0F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0D46BD-00EC-69F2-F632-35825D1D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4C7-91C5-43AA-947E-488D5B154F06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E8C8EDA-0AA3-3414-419D-03D661FF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621D40-34C9-666B-F423-92B8A573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B8B-62F8-4EA8-B402-C0AFD9821F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83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DBC6D-409E-A67A-635E-911FC834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1E0742D-3C0F-5650-DFDB-3D656397E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2EB0CE-4B75-3996-0D83-92349219D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C9C22D-1C43-0306-BB30-D0DFF5E56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4C7-91C5-43AA-947E-488D5B154F06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9CC2EE-5754-3014-A571-6F8AA5D7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5E9E38-9B16-3D8B-CFC1-50FD479E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7B8B-62F8-4EA8-B402-C0AFD9821F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15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A8CDC1-93E6-DCE7-E2F9-26A470D2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2A6996-8256-FCF9-5BB5-B5D4B6BB3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6F816D-B3A7-5B84-8ABD-72D9B302F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54C7-91C5-43AA-947E-488D5B154F06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97FFB8-DE64-335D-30B9-6A02EEF29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1A68BE-3B1B-10C4-B2B5-6CA682A74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7B8B-62F8-4EA8-B402-C0AFD9821F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17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slide" Target="slide2.xml"/><Relationship Id="rId26" Type="http://schemas.openxmlformats.org/officeDocument/2006/relationships/slide" Target="slide10.xml"/><Relationship Id="rId3" Type="http://schemas.openxmlformats.org/officeDocument/2006/relationships/image" Target="../media/image2.png"/><Relationship Id="rId21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slide" Target="slide9.xml"/><Relationship Id="rId33" Type="http://schemas.openxmlformats.org/officeDocument/2006/relationships/slide" Target="slide17.xml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slide" Target="slide4.xml"/><Relationship Id="rId29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slide" Target="slide8.xml"/><Relationship Id="rId32" Type="http://schemas.openxmlformats.org/officeDocument/2006/relationships/slide" Target="slide16.xm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slide" Target="slide7.xml"/><Relationship Id="rId28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slide" Target="slide3.xml"/><Relationship Id="rId31" Type="http://schemas.openxmlformats.org/officeDocument/2006/relationships/slide" Target="slide15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6.xml"/><Relationship Id="rId27" Type="http://schemas.openxmlformats.org/officeDocument/2006/relationships/slide" Target="slide11.xml"/><Relationship Id="rId30" Type="http://schemas.openxmlformats.org/officeDocument/2006/relationships/slide" Target="slide14.xml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meesterharrie.nl/meten-weten/flitsbezoeke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hyperlink" Target="https://www.vvv-academie.nl/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HcC8Th_t8s?start=5&amp;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9680A-A4BE-60B0-0738-EC3F0CF3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89"/>
            <a:ext cx="10515600" cy="719396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Three-minutes classroom walk-</a:t>
            </a:r>
            <a:r>
              <a:rPr lang="nl-NL" sz="4000" b="1" dirty="0" err="1">
                <a:solidFill>
                  <a:srgbClr val="0070C0"/>
                </a:solidFill>
                <a:latin typeface="Amasis MT Pro Black" panose="02040A04050005020304" pitchFamily="18" charset="0"/>
              </a:rPr>
              <a:t>through</a:t>
            </a:r>
            <a:r>
              <a:rPr lang="nl-NL" sz="40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Overzichtzoom 4">
                <a:extLst>
                  <a:ext uri="{FF2B5EF4-FFF2-40B4-BE49-F238E27FC236}">
                    <a16:creationId xmlns:a16="http://schemas.microsoft.com/office/drawing/2014/main" id="{A3A34064-84FD-2606-CB77-B520BBF9563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8894778"/>
                  </p:ext>
                </p:extLst>
              </p:nvPr>
            </p:nvGraphicFramePr>
            <p:xfrm>
              <a:off x="308343" y="878886"/>
              <a:ext cx="11748977" cy="5819626"/>
            </p:xfrm>
            <a:graphic>
              <a:graphicData uri="http://schemas.microsoft.com/office/powerpoint/2016/summaryzoom">
                <psuz:summaryZm>
                  <psuz:summaryZmObj sectionId="{41133B4E-FF38-41BF-8F0B-B8C8367DECF2}">
                    <psuz:zmPr id="{C7B8BE84-3ACF-417C-86AF-7074388348C4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087850" y="160042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1B3FD11-87E7-412E-AB9F-69D943AB31A2}">
                    <psuz:zmPr id="{D5634EDD-D79A-4B4B-9432-D4112A0EDA9C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02993" y="160042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1894AED-B1E0-4369-8AFA-38DDD119F5BE}">
                    <psuz:zmPr id="{6005DD72-D73A-4A66-A035-FF649CB535E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918136" y="160042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5F92985-BE6C-47D8-AE64-D5138A02A043}">
                    <psuz:zmPr id="{17A44EDC-D919-4C95-8D41-358F40D9968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333279" y="160042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30F4FC3-DE94-446E-B0F9-7C081450388C}">
                    <psuz:zmPr id="{34B47C59-F4B0-44CF-95B5-D58372233606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087850" y="1556751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210548F-73ED-4012-A2EB-D8E31A2B4DDA}">
                    <psuz:zmPr id="{2B9BD53E-7808-4671-9D06-9291F819876C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02993" y="1556751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B6334F6-EE1E-424B-95FF-0D29D59E9814}">
                    <psuz:zmPr id="{E3824AD5-F886-435F-93D4-CF6F4EBA307F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918136" y="1556751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F4A6D62-4560-40BC-A072-F06E4BA09B39}">
                    <psuz:zmPr id="{97DC3E50-3C05-4DCB-95CF-D29D6CE48546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333279" y="1556751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F21EB35-1297-4B64-94D5-3C1C235C4078}">
                    <psuz:zmPr id="{DED59AAD-7776-42F5-B83F-DA7EB39E1EA6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087850" y="2953460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FF80C3C-166A-4574-A8A0-D4E0249E1018}">
                    <psuz:zmPr id="{9A28DBE5-26EB-4E7B-9C0A-A3E4EFC7273D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02993" y="2953460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AF919FE-D7E7-46C5-B01D-25D16FC4ADBD}">
                    <psuz:zmPr id="{58784F8D-AC93-40C6-95CF-5C40D9BBAC2E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918136" y="2953460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AD09EA4-99DB-464C-8BD2-B622E35E7745}">
                    <psuz:zmPr id="{4417568D-7FA0-4AFD-8E16-F3FDA3022281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333279" y="2953460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3C4DB93-A36E-42D3-A5F5-E25C6F21C374}">
                    <psuz:zmPr id="{3ECB07F9-B98B-48EC-B15B-2C808D429BFF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087850" y="4350169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76E2ECA-AFE8-425A-864C-359B63CD88EC}">
                    <psuz:zmPr id="{DAEB387D-D623-4A81-85E6-7B8816349CE9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02993" y="4350169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7146C49-7BA3-4A97-9942-ED2962498AC1}">
                    <psuz:zmPr id="{888CB6FC-1FEC-4216-B440-7B9BB68B459D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918136" y="4350169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B5DF144-2049-45D1-B3E8-9288B8680788}">
                    <psuz:zmPr id="{B277118B-0AAA-411C-AD51-C16B965998DD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333279" y="4350169"/>
                          <a:ext cx="2327849" cy="13094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Overzichtzoom 4">
                <a:extLst>
                  <a:ext uri="{FF2B5EF4-FFF2-40B4-BE49-F238E27FC236}">
                    <a16:creationId xmlns:a16="http://schemas.microsoft.com/office/drawing/2014/main" id="{A3A34064-84FD-2606-CB77-B520BBF9563E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308343" y="878886"/>
                <a:ext cx="11748977" cy="5819626"/>
                <a:chOff x="308343" y="878886"/>
                <a:chExt cx="11748977" cy="5819626"/>
              </a:xfrm>
            </p:grpSpPr>
            <p:pic>
              <p:nvPicPr>
                <p:cNvPr id="6" name="Afbeelding 6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96193" y="1038928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Afbeelding 7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11336" y="1038928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Afbeelding 8">
                  <a:hlinkClick r:id="rId2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26479" y="1038928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Afbeelding 9">
                  <a:hlinkClick r:id="rId2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41622" y="1038928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Afbeelding 10">
                  <a:hlinkClick r:id="rId2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96193" y="2435637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Afbeelding 11">
                  <a:hlinkClick r:id="rId2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11336" y="2435637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Afbeelding 12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26479" y="2435637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Afbeelding 13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41622" y="2435637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4" name="Afbeelding 14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96193" y="3832346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5" name="Afbeelding 15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11336" y="3832346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6" name="Afbeelding 16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26479" y="3832346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7" name="Afbeelding 17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41622" y="3832346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8" name="Afbeelding 18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96193" y="5229055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9" name="Afbeelding 19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11336" y="5229055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0" name="Afbeelding 20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26479" y="5229055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1" name="Afbeelding 21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41622" y="5229055"/>
                  <a:ext cx="2327849" cy="130941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4278612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5C0082E-991D-12F9-57A2-FFE72DADB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0693"/>
            <a:ext cx="12192000" cy="30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95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CB1CCE3-5A31-B50C-EAB3-5D7190F01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75" y="0"/>
            <a:ext cx="11232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8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5B6C378-118B-AEBA-4E41-E4B6404B1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6" y="382772"/>
            <a:ext cx="11320129" cy="628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0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87F9BF0-E0AC-31B4-C4DC-926E62B5093C}"/>
              </a:ext>
            </a:extLst>
          </p:cNvPr>
          <p:cNvSpPr txBox="1"/>
          <p:nvPr/>
        </p:nvSpPr>
        <p:spPr>
          <a:xfrm>
            <a:off x="8489198" y="79211"/>
            <a:ext cx="359831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rgbClr val="0036A2"/>
                </a:solidFill>
                <a:latin typeface="Amasis MT Pro Black" panose="02040A04050005020304" pitchFamily="18" charset="0"/>
                <a:ea typeface="+mj-ea"/>
                <a:cs typeface="+mj-cs"/>
              </a:rPr>
              <a:t>DE REFLECTIEVE VRAAG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A5160D-C99E-805E-E6C7-54E37936F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1994524"/>
            <a:ext cx="7608304" cy="29399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B803C8-8A7E-DB43-8AC0-89429BDE7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05" y="911199"/>
            <a:ext cx="10369645" cy="2773879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9D6420E-D13E-6F06-99C1-C0773947886F}"/>
              </a:ext>
            </a:extLst>
          </p:cNvPr>
          <p:cNvSpPr txBox="1"/>
          <p:nvPr/>
        </p:nvSpPr>
        <p:spPr>
          <a:xfrm>
            <a:off x="680484" y="4883544"/>
            <a:ext cx="11069151" cy="15569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0036A2"/>
                </a:solidFill>
                <a:latin typeface="Amasis MT Pro Black" panose="02040A04050005020304" pitchFamily="18" charset="0"/>
              </a:rPr>
              <a:t>CRITERIA VOOR DE REFLECTIEVE VRAAG</a:t>
            </a:r>
          </a:p>
        </p:txBody>
      </p:sp>
    </p:spTree>
    <p:extLst>
      <p:ext uri="{BB962C8B-B14F-4D97-AF65-F5344CB8AC3E}">
        <p14:creationId xmlns:p14="http://schemas.microsoft.com/office/powerpoint/2010/main" val="98366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582B496-4A7A-BC44-BAA2-8619D4ED0F16}"/>
              </a:ext>
            </a:extLst>
          </p:cNvPr>
          <p:cNvSpPr txBox="1"/>
          <p:nvPr/>
        </p:nvSpPr>
        <p:spPr>
          <a:xfrm>
            <a:off x="8501131" y="3870398"/>
            <a:ext cx="3806455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rgbClr val="0036A2"/>
                </a:solidFill>
                <a:latin typeface="Amasis MT Pro Black" panose="02040A04050005020304" pitchFamily="18" charset="0"/>
                <a:ea typeface="+mj-ea"/>
                <a:cs typeface="+mj-cs"/>
              </a:rPr>
              <a:t>DE REFLECTIEVE DIALOOG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4770E7-67BA-480D-5C63-4F001F192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1824881"/>
            <a:ext cx="7608304" cy="32791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64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8234B12-9A77-1E5B-A1DC-E34DB0B93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80" y="114831"/>
            <a:ext cx="5943600" cy="25908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08FC1A0-9558-7A84-E81A-AE8E06758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82" y="2859781"/>
            <a:ext cx="5915025" cy="15716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41C4495-3E58-0192-3D18-9345A992B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392" y="4585556"/>
            <a:ext cx="5895975" cy="192405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4EFD7A5-482B-97DB-83B9-6DEC216196E4}"/>
              </a:ext>
            </a:extLst>
          </p:cNvPr>
          <p:cNvSpPr txBox="1"/>
          <p:nvPr/>
        </p:nvSpPr>
        <p:spPr>
          <a:xfrm>
            <a:off x="7432158" y="1786270"/>
            <a:ext cx="337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36A2"/>
                </a:solidFill>
                <a:latin typeface="Amasis MT Pro Black" panose="02040A04050005020304" pitchFamily="18" charset="0"/>
              </a:rPr>
              <a:t>DE KERN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5E12B58-EF15-5D39-14D3-8A2ECA7B0BFE}"/>
              </a:ext>
            </a:extLst>
          </p:cNvPr>
          <p:cNvSpPr/>
          <p:nvPr/>
        </p:nvSpPr>
        <p:spPr>
          <a:xfrm>
            <a:off x="1467293" y="1786270"/>
            <a:ext cx="4628707" cy="26581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25AD137-9A71-1928-A233-70473DDDD5EF}"/>
              </a:ext>
            </a:extLst>
          </p:cNvPr>
          <p:cNvSpPr/>
          <p:nvPr/>
        </p:nvSpPr>
        <p:spPr>
          <a:xfrm>
            <a:off x="1467293" y="3787319"/>
            <a:ext cx="2771553" cy="27431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A1BB323-B562-5DA7-DB83-F6D0A22CA9AC}"/>
              </a:ext>
            </a:extLst>
          </p:cNvPr>
          <p:cNvSpPr/>
          <p:nvPr/>
        </p:nvSpPr>
        <p:spPr>
          <a:xfrm>
            <a:off x="5479311" y="3505912"/>
            <a:ext cx="1676401" cy="274317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E947670-11EF-683A-5609-876E110208F2}"/>
              </a:ext>
            </a:extLst>
          </p:cNvPr>
          <p:cNvSpPr/>
          <p:nvPr/>
        </p:nvSpPr>
        <p:spPr>
          <a:xfrm>
            <a:off x="4635795" y="5547580"/>
            <a:ext cx="2845981" cy="289693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729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7C25214-B1B0-A584-2FAD-360B0F247B4D}"/>
              </a:ext>
            </a:extLst>
          </p:cNvPr>
          <p:cNvSpPr txBox="1"/>
          <p:nvPr/>
        </p:nvSpPr>
        <p:spPr>
          <a:xfrm>
            <a:off x="7910623" y="2023110"/>
            <a:ext cx="3826910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rgbClr val="0036A2"/>
                </a:solidFill>
                <a:latin typeface="Amasis MT Pro Black" panose="02040A04050005020304" pitchFamily="18" charset="0"/>
                <a:ea typeface="+mj-ea"/>
                <a:cs typeface="+mj-cs"/>
              </a:rPr>
              <a:t>SAMENGEVAT</a:t>
            </a:r>
            <a:endParaRPr lang="en-US" sz="3700" kern="1200" dirty="0">
              <a:solidFill>
                <a:srgbClr val="0036A2"/>
              </a:solidFill>
              <a:latin typeface="Amasis MT Pro Black" panose="02040A04050005020304" pitchFamily="18" charset="0"/>
              <a:ea typeface="+mj-ea"/>
              <a:cs typeface="+mj-cs"/>
            </a:endParaRPr>
          </a:p>
        </p:txBody>
      </p:sp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65" y="396875"/>
            <a:ext cx="2878433" cy="28144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chemeClr val="accent1"/>
            </a:solidFill>
            <a:miter lim="800000"/>
          </a:ln>
          <a:effectLst/>
        </p:spPr>
      </p:pic>
      <p:pic>
        <p:nvPicPr>
          <p:cNvPr id="16" name="Afbeelding 15">
            <a:hlinkClick r:id="rId4"/>
            <a:extLst>
              <a:ext uri="{FF2B5EF4-FFF2-40B4-BE49-F238E27FC236}">
                <a16:creationId xmlns:a16="http://schemas.microsoft.com/office/drawing/2014/main" id="{29B4A9CB-2DB7-4C2E-EE1F-395A9EA2B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00" y="3646659"/>
            <a:ext cx="7159221" cy="22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1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0"/>
    </mc:Choice>
    <mc:Fallback>
      <p:transition spd="slow" advTm="50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E0B83C-751A-294D-5882-90677F46C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8" y="3166110"/>
            <a:ext cx="2469624" cy="1715479"/>
          </a:xfrm>
        </p:spPr>
        <p:txBody>
          <a:bodyPr anchor="ctr">
            <a:normAutofit/>
          </a:bodyPr>
          <a:lstStyle/>
          <a:p>
            <a:pPr algn="l"/>
            <a:r>
              <a:rPr lang="nl-NL" sz="3400" dirty="0"/>
              <a:t>FLITSBEZOEK</a:t>
            </a:r>
            <a:br>
              <a:rPr lang="nl-NL" sz="3400" dirty="0"/>
            </a:br>
            <a:r>
              <a:rPr lang="nl-NL" sz="3400" dirty="0"/>
              <a:t>CAROLYN J. DOWNEY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09BEFE-6FA6-521C-E4EC-8E3F1587B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>
            <a:normAutofit/>
          </a:bodyPr>
          <a:lstStyle/>
          <a:p>
            <a:pPr algn="l"/>
            <a:r>
              <a:rPr lang="nl-NL" sz="1600"/>
              <a:t>KORTE KRACHTIGE BEZOEKEN VAN 3 – 5 MINUTEN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A6656A2-AFAD-7505-E1C3-EA4AB25D1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997"/>
          <a:stretch/>
        </p:blipFill>
        <p:spPr>
          <a:xfrm>
            <a:off x="545237" y="858525"/>
            <a:ext cx="3685032" cy="521190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855BDF1-783A-663E-3EFD-078E9A571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997"/>
          <a:stretch/>
        </p:blipFill>
        <p:spPr>
          <a:xfrm>
            <a:off x="4457706" y="858524"/>
            <a:ext cx="3685032" cy="521190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1122DE-CFFB-26B2-B5F7-6834E6613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650" y="501015"/>
            <a:ext cx="2027795" cy="27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3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D13F90-E366-3458-3B3B-DD8403BE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Doel: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Samen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goed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onderwijs </a:t>
            </a:r>
            <a:r>
              <a:rPr lang="en-US" sz="3700" dirty="0" err="1"/>
              <a:t>maken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907758D-E7FB-F513-63FF-80A0129A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1590933"/>
            <a:ext cx="7608304" cy="37470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1D9095-9EE0-D7B5-F105-D756D7C4D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88" y="622300"/>
            <a:ext cx="5755913" cy="46624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62717AE-D812-B983-33A1-BBF620A4C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62" y="5330779"/>
            <a:ext cx="5414963" cy="11525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9FD10F-0B88-17E2-8504-F63607692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nl-NL" sz="3400" dirty="0">
                <a:solidFill>
                  <a:srgbClr val="0036A2"/>
                </a:solidFill>
                <a:latin typeface="Amasis MT Pro Black" panose="02040A04050005020304" pitchFamily="18" charset="0"/>
              </a:rPr>
              <a:t>AANPAK FLITSBEZOEKEN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F57905-FCCC-779B-7524-AE518D69F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832" y="4582814"/>
            <a:ext cx="2794856" cy="1186335"/>
          </a:xfrm>
        </p:spPr>
        <p:txBody>
          <a:bodyPr anchor="t">
            <a:normAutofit/>
          </a:bodyPr>
          <a:lstStyle/>
          <a:p>
            <a:pPr algn="l"/>
            <a:r>
              <a:rPr lang="nl-NL" sz="2000" dirty="0"/>
              <a:t>5 FOCUSGEBIEDEN</a:t>
            </a:r>
          </a:p>
        </p:txBody>
      </p:sp>
    </p:spTree>
    <p:extLst>
      <p:ext uri="{BB962C8B-B14F-4D97-AF65-F5344CB8AC3E}">
        <p14:creationId xmlns:p14="http://schemas.microsoft.com/office/powerpoint/2010/main" val="204795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36E2836-C192-D24B-4630-86538BE20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704"/>
            <a:ext cx="12192000" cy="46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E84AFF9-F222-72AC-6155-B0C83733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500"/>
            <a:ext cx="12192000" cy="31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9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7ECFE31-9E4E-955D-5369-4CEA166E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7455"/>
            <a:ext cx="12192000" cy="30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2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3" title="Flitsbezoeken   downey ondertitelde band">
            <a:hlinkClick r:id="" action="ppaction://media"/>
            <a:extLst>
              <a:ext uri="{FF2B5EF4-FFF2-40B4-BE49-F238E27FC236}">
                <a16:creationId xmlns:a16="http://schemas.microsoft.com/office/drawing/2014/main" id="{5A6E92E6-806F-4429-7FEF-0DDDFB16C7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2529" y="789327"/>
            <a:ext cx="7475871" cy="56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A9E0C90-8ED5-EFEC-501A-8A7797F96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329"/>
            <a:ext cx="12192000" cy="29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038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41</Words>
  <Application>Microsoft Office PowerPoint</Application>
  <PresentationFormat>Breedbeeld</PresentationFormat>
  <Paragraphs>11</Paragraphs>
  <Slides>17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Amasis MT Pro Black</vt:lpstr>
      <vt:lpstr>Arial</vt:lpstr>
      <vt:lpstr>Calibri</vt:lpstr>
      <vt:lpstr>Calibri Light</vt:lpstr>
      <vt:lpstr>Kantoorthema</vt:lpstr>
      <vt:lpstr>Three-minutes classroom walk-through </vt:lpstr>
      <vt:lpstr>FLITSBEZOEK CAROLYN J. DOWNEY</vt:lpstr>
      <vt:lpstr>Doel: Samen goed onderwijs maken</vt:lpstr>
      <vt:lpstr>AANPAK FLITSBEZOEKEN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FLITSBEZOEK CAROLYN J. DOWNEY</dc:title>
  <dc:creator>Harrie Meinen | De Kardoen</dc:creator>
  <cp:lastModifiedBy>Harrie Meinen | De Kardoen</cp:lastModifiedBy>
  <cp:revision>9</cp:revision>
  <dcterms:created xsi:type="dcterms:W3CDTF">2022-10-20T04:38:01Z</dcterms:created>
  <dcterms:modified xsi:type="dcterms:W3CDTF">2023-01-23T23:30:19Z</dcterms:modified>
</cp:coreProperties>
</file>